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1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2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3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4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  <p:sldMasterId id="2147483668" r:id="rId5"/>
  </p:sldMasterIdLst>
  <p:notesMasterIdLst>
    <p:notesMasterId r:id="rId35"/>
  </p:notesMasterIdLst>
  <p:sldIdLst>
    <p:sldId id="256" r:id="rId6"/>
    <p:sldId id="399" r:id="rId7"/>
    <p:sldId id="394" r:id="rId8"/>
    <p:sldId id="390" r:id="rId9"/>
    <p:sldId id="391" r:id="rId10"/>
    <p:sldId id="392" r:id="rId11"/>
    <p:sldId id="344" r:id="rId12"/>
    <p:sldId id="393" r:id="rId13"/>
    <p:sldId id="367" r:id="rId14"/>
    <p:sldId id="383" r:id="rId15"/>
    <p:sldId id="387" r:id="rId16"/>
    <p:sldId id="369" r:id="rId17"/>
    <p:sldId id="370" r:id="rId18"/>
    <p:sldId id="371" r:id="rId19"/>
    <p:sldId id="386" r:id="rId20"/>
    <p:sldId id="372" r:id="rId21"/>
    <p:sldId id="373" r:id="rId22"/>
    <p:sldId id="374" r:id="rId23"/>
    <p:sldId id="385" r:id="rId24"/>
    <p:sldId id="375" r:id="rId25"/>
    <p:sldId id="376" r:id="rId26"/>
    <p:sldId id="384" r:id="rId27"/>
    <p:sldId id="377" r:id="rId28"/>
    <p:sldId id="378" r:id="rId29"/>
    <p:sldId id="379" r:id="rId30"/>
    <p:sldId id="361" r:id="rId31"/>
    <p:sldId id="380" r:id="rId32"/>
    <p:sldId id="381" r:id="rId33"/>
    <p:sldId id="382" r:id="rId3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D03EE-7411-4CDA-BD4B-43F026E1F694}" v="105" dt="2022-01-13T23:13:31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81" autoAdjust="0"/>
    <p:restoredTop sz="80658" autoAdjust="0"/>
  </p:normalViewPr>
  <p:slideViewPr>
    <p:cSldViewPr>
      <p:cViewPr varScale="1">
        <p:scale>
          <a:sx n="67" d="100"/>
          <a:sy n="67" d="100"/>
        </p:scale>
        <p:origin x="8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flclerks-my.sharepoint.com/personal/ghowell_flclerks_com/Documents/Desktop/EFAB%20Monthly%20Report/Line%20Graph%20of%20Compared%20Year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County Accounts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County!$B$79:$M$79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County!$B$85:$M$85</c:f>
              <c:numCache>
                <c:formatCode>#,##0</c:formatCode>
                <c:ptCount val="12"/>
                <c:pt idx="0">
                  <c:v>71</c:v>
                </c:pt>
                <c:pt idx="1">
                  <c:v>55</c:v>
                </c:pt>
                <c:pt idx="2">
                  <c:v>60</c:v>
                </c:pt>
                <c:pt idx="3">
                  <c:v>61</c:v>
                </c:pt>
                <c:pt idx="4">
                  <c:v>53</c:v>
                </c:pt>
                <c:pt idx="5">
                  <c:v>46</c:v>
                </c:pt>
                <c:pt idx="6">
                  <c:v>54</c:v>
                </c:pt>
                <c:pt idx="7">
                  <c:v>57</c:v>
                </c:pt>
                <c:pt idx="8">
                  <c:v>75</c:v>
                </c:pt>
                <c:pt idx="9">
                  <c:v>52</c:v>
                </c:pt>
                <c:pt idx="10">
                  <c:v>44</c:v>
                </c:pt>
                <c:pt idx="11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14-456D-A2B3-1EDF4D4DEA6E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County!$B$79:$M$79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County!$B$86:$M$86</c:f>
              <c:numCache>
                <c:formatCode>#,##0</c:formatCode>
                <c:ptCount val="12"/>
                <c:pt idx="0">
                  <c:v>46</c:v>
                </c:pt>
                <c:pt idx="1">
                  <c:v>67</c:v>
                </c:pt>
                <c:pt idx="2">
                  <c:v>73</c:v>
                </c:pt>
                <c:pt idx="3">
                  <c:v>47</c:v>
                </c:pt>
                <c:pt idx="4">
                  <c:v>55</c:v>
                </c:pt>
                <c:pt idx="5">
                  <c:v>48</c:v>
                </c:pt>
                <c:pt idx="6">
                  <c:v>53</c:v>
                </c:pt>
                <c:pt idx="7">
                  <c:v>24</c:v>
                </c:pt>
                <c:pt idx="8">
                  <c:v>18</c:v>
                </c:pt>
                <c:pt idx="9">
                  <c:v>38</c:v>
                </c:pt>
                <c:pt idx="10">
                  <c:v>38</c:v>
                </c:pt>
                <c:pt idx="11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14-456D-A2B3-1EDF4D4DEA6E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County!$B$79:$M$79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County!$B$87:$M$87</c:f>
              <c:numCache>
                <c:formatCode>#,##0</c:formatCode>
                <c:ptCount val="12"/>
                <c:pt idx="0">
                  <c:v>43</c:v>
                </c:pt>
                <c:pt idx="1">
                  <c:v>49</c:v>
                </c:pt>
                <c:pt idx="2">
                  <c:v>59</c:v>
                </c:pt>
                <c:pt idx="3">
                  <c:v>48</c:v>
                </c:pt>
                <c:pt idx="4">
                  <c:v>48</c:v>
                </c:pt>
                <c:pt idx="5">
                  <c:v>82</c:v>
                </c:pt>
                <c:pt idx="6">
                  <c:v>57</c:v>
                </c:pt>
                <c:pt idx="7">
                  <c:v>61</c:v>
                </c:pt>
                <c:pt idx="8">
                  <c:v>66</c:v>
                </c:pt>
                <c:pt idx="9">
                  <c:v>63</c:v>
                </c:pt>
                <c:pt idx="10">
                  <c:v>100</c:v>
                </c:pt>
                <c:pt idx="11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14-456D-A2B3-1EDF4D4DE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135744"/>
        <c:axId val="4261326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County!$B$79:$M$79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County!$B$80:$M$80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60</c:v>
                      </c:pt>
                      <c:pt idx="1">
                        <c:v>55</c:v>
                      </c:pt>
                      <c:pt idx="2">
                        <c:v>106</c:v>
                      </c:pt>
                      <c:pt idx="3">
                        <c:v>76</c:v>
                      </c:pt>
                      <c:pt idx="4">
                        <c:v>62</c:v>
                      </c:pt>
                      <c:pt idx="5">
                        <c:v>57</c:v>
                      </c:pt>
                      <c:pt idx="6">
                        <c:v>67</c:v>
                      </c:pt>
                      <c:pt idx="7">
                        <c:v>68</c:v>
                      </c:pt>
                      <c:pt idx="8">
                        <c:v>81</c:v>
                      </c:pt>
                      <c:pt idx="9">
                        <c:v>131</c:v>
                      </c:pt>
                      <c:pt idx="10">
                        <c:v>57</c:v>
                      </c:pt>
                      <c:pt idx="11">
                        <c:v>48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F114-456D-A2B3-1EDF4D4DEA6E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County!$B$79:$M$79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County!$B$81:$M$81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47</c:v>
                      </c:pt>
                      <c:pt idx="1">
                        <c:v>39</c:v>
                      </c:pt>
                      <c:pt idx="2">
                        <c:v>90</c:v>
                      </c:pt>
                      <c:pt idx="3">
                        <c:v>52</c:v>
                      </c:pt>
                      <c:pt idx="4">
                        <c:v>81</c:v>
                      </c:pt>
                      <c:pt idx="5">
                        <c:v>126</c:v>
                      </c:pt>
                      <c:pt idx="6">
                        <c:v>50</c:v>
                      </c:pt>
                      <c:pt idx="7">
                        <c:v>49</c:v>
                      </c:pt>
                      <c:pt idx="8">
                        <c:v>34</c:v>
                      </c:pt>
                      <c:pt idx="9">
                        <c:v>34</c:v>
                      </c:pt>
                      <c:pt idx="10">
                        <c:v>31</c:v>
                      </c:pt>
                      <c:pt idx="11">
                        <c:v>31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114-456D-A2B3-1EDF4D4DEA6E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County!$B$79:$M$79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County!$B$82:$M$82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30</c:v>
                      </c:pt>
                      <c:pt idx="1">
                        <c:v>30</c:v>
                      </c:pt>
                      <c:pt idx="2">
                        <c:v>49</c:v>
                      </c:pt>
                      <c:pt idx="3">
                        <c:v>47</c:v>
                      </c:pt>
                      <c:pt idx="4">
                        <c:v>42</c:v>
                      </c:pt>
                      <c:pt idx="5">
                        <c:v>61</c:v>
                      </c:pt>
                      <c:pt idx="6">
                        <c:v>33</c:v>
                      </c:pt>
                      <c:pt idx="7">
                        <c:v>51</c:v>
                      </c:pt>
                      <c:pt idx="8">
                        <c:v>36</c:v>
                      </c:pt>
                      <c:pt idx="9">
                        <c:v>39</c:v>
                      </c:pt>
                      <c:pt idx="10">
                        <c:v>29</c:v>
                      </c:pt>
                      <c:pt idx="11">
                        <c:v>26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114-456D-A2B3-1EDF4D4DEA6E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County!$B$79:$M$79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County!$B$83:$M$83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48</c:v>
                      </c:pt>
                      <c:pt idx="1">
                        <c:v>46</c:v>
                      </c:pt>
                      <c:pt idx="2">
                        <c:v>69</c:v>
                      </c:pt>
                      <c:pt idx="3">
                        <c:v>57</c:v>
                      </c:pt>
                      <c:pt idx="4">
                        <c:v>66</c:v>
                      </c:pt>
                      <c:pt idx="5">
                        <c:v>35</c:v>
                      </c:pt>
                      <c:pt idx="6">
                        <c:v>42</c:v>
                      </c:pt>
                      <c:pt idx="7">
                        <c:v>41</c:v>
                      </c:pt>
                      <c:pt idx="8">
                        <c:v>34</c:v>
                      </c:pt>
                      <c:pt idx="9">
                        <c:v>52</c:v>
                      </c:pt>
                      <c:pt idx="10">
                        <c:v>32</c:v>
                      </c:pt>
                      <c:pt idx="11">
                        <c:v>35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114-456D-A2B3-1EDF4D4DEA6E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County!$B$79:$M$79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County!$B$84:$M$84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47</c:v>
                      </c:pt>
                      <c:pt idx="1">
                        <c:v>40</c:v>
                      </c:pt>
                      <c:pt idx="2">
                        <c:v>49</c:v>
                      </c:pt>
                      <c:pt idx="3">
                        <c:v>45</c:v>
                      </c:pt>
                      <c:pt idx="4">
                        <c:v>57</c:v>
                      </c:pt>
                      <c:pt idx="5">
                        <c:v>61</c:v>
                      </c:pt>
                      <c:pt idx="6">
                        <c:v>54</c:v>
                      </c:pt>
                      <c:pt idx="7">
                        <c:v>67</c:v>
                      </c:pt>
                      <c:pt idx="8">
                        <c:v>58</c:v>
                      </c:pt>
                      <c:pt idx="9">
                        <c:v>66</c:v>
                      </c:pt>
                      <c:pt idx="10">
                        <c:v>57</c:v>
                      </c:pt>
                      <c:pt idx="11">
                        <c:v>61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114-456D-A2B3-1EDF4D4DEA6E}"/>
                  </c:ext>
                </c:extLst>
              </c15:ser>
            </c15:filteredLineSeries>
          </c:ext>
        </c:extLst>
      </c:lineChart>
      <c:catAx>
        <c:axId val="42613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132608"/>
        <c:crosses val="autoZero"/>
        <c:auto val="1"/>
        <c:lblAlgn val="ctr"/>
        <c:lblOffset val="100"/>
        <c:noMultiLvlLbl val="0"/>
      </c:catAx>
      <c:valAx>
        <c:axId val="42613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13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Judge Tickets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Judge!$B$1:$M$1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Judge!$B$7:$M$7</c:f>
              <c:numCache>
                <c:formatCode>#,##0</c:formatCode>
                <c:ptCount val="12"/>
                <c:pt idx="0">
                  <c:v>45</c:v>
                </c:pt>
                <c:pt idx="1">
                  <c:v>11</c:v>
                </c:pt>
                <c:pt idx="2">
                  <c:v>7</c:v>
                </c:pt>
                <c:pt idx="3">
                  <c:v>10</c:v>
                </c:pt>
                <c:pt idx="4">
                  <c:v>36</c:v>
                </c:pt>
                <c:pt idx="5">
                  <c:v>25</c:v>
                </c:pt>
                <c:pt idx="6">
                  <c:v>12</c:v>
                </c:pt>
                <c:pt idx="7">
                  <c:v>11</c:v>
                </c:pt>
                <c:pt idx="8">
                  <c:v>9</c:v>
                </c:pt>
                <c:pt idx="9">
                  <c:v>8</c:v>
                </c:pt>
                <c:pt idx="10">
                  <c:v>7</c:v>
                </c:pt>
                <c:pt idx="1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18-423C-AF9C-A5D22C636E5F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Judge!$B$1:$M$1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Judge!$B$8:$M$8</c:f>
              <c:numCache>
                <c:formatCode>#,##0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26</c:v>
                </c:pt>
                <c:pt idx="3">
                  <c:v>8</c:v>
                </c:pt>
                <c:pt idx="4">
                  <c:v>10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138</c:v>
                </c:pt>
                <c:pt idx="9">
                  <c:v>12</c:v>
                </c:pt>
                <c:pt idx="10">
                  <c:v>5</c:v>
                </c:pt>
                <c:pt idx="11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18-423C-AF9C-A5D22C636E5F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Judge!$B$1:$M$1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Judge!$B$9:$M$9</c:f>
              <c:numCache>
                <c:formatCode>#,##0</c:formatCode>
                <c:ptCount val="12"/>
                <c:pt idx="0">
                  <c:v>20</c:v>
                </c:pt>
                <c:pt idx="1">
                  <c:v>29</c:v>
                </c:pt>
                <c:pt idx="2">
                  <c:v>13</c:v>
                </c:pt>
                <c:pt idx="3">
                  <c:v>53</c:v>
                </c:pt>
                <c:pt idx="4">
                  <c:v>17</c:v>
                </c:pt>
                <c:pt idx="5">
                  <c:v>26</c:v>
                </c:pt>
                <c:pt idx="6">
                  <c:v>11</c:v>
                </c:pt>
                <c:pt idx="7">
                  <c:v>16</c:v>
                </c:pt>
                <c:pt idx="8">
                  <c:v>7</c:v>
                </c:pt>
                <c:pt idx="9">
                  <c:v>20</c:v>
                </c:pt>
                <c:pt idx="10">
                  <c:v>11</c:v>
                </c:pt>
                <c:pt idx="11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18-423C-AF9C-A5D22C636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2361192"/>
        <c:axId val="5685153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Judge!$B$1:$M$1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Judge!$B$2:$M$2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2</c:v>
                      </c:pt>
                      <c:pt idx="6">
                        <c:v>0</c:v>
                      </c:pt>
                      <c:pt idx="7">
                        <c:v>5</c:v>
                      </c:pt>
                      <c:pt idx="8">
                        <c:v>1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F718-423C-AF9C-A5D22C636E5F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Judge!$B$3:$M$3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</c:v>
                      </c:pt>
                      <c:pt idx="1">
                        <c:v>3</c:v>
                      </c:pt>
                      <c:pt idx="2">
                        <c:v>3</c:v>
                      </c:pt>
                      <c:pt idx="3">
                        <c:v>1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6</c:v>
                      </c:pt>
                      <c:pt idx="8">
                        <c:v>1</c:v>
                      </c:pt>
                      <c:pt idx="9">
                        <c:v>2</c:v>
                      </c:pt>
                      <c:pt idx="10">
                        <c:v>5</c:v>
                      </c:pt>
                      <c:pt idx="11">
                        <c:v>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718-423C-AF9C-A5D22C636E5F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Judge!$B$4:$M$4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9</c:v>
                      </c:pt>
                      <c:pt idx="1">
                        <c:v>9</c:v>
                      </c:pt>
                      <c:pt idx="2">
                        <c:v>12</c:v>
                      </c:pt>
                      <c:pt idx="3">
                        <c:v>7</c:v>
                      </c:pt>
                      <c:pt idx="4">
                        <c:v>9</c:v>
                      </c:pt>
                      <c:pt idx="5">
                        <c:v>37</c:v>
                      </c:pt>
                      <c:pt idx="6">
                        <c:v>3</c:v>
                      </c:pt>
                      <c:pt idx="7">
                        <c:v>5</c:v>
                      </c:pt>
                      <c:pt idx="8">
                        <c:v>7</c:v>
                      </c:pt>
                      <c:pt idx="9">
                        <c:v>60</c:v>
                      </c:pt>
                      <c:pt idx="10">
                        <c:v>14</c:v>
                      </c:pt>
                      <c:pt idx="11">
                        <c:v>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718-423C-AF9C-A5D22C636E5F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Judge!$B$5:$M$5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59</c:v>
                      </c:pt>
                      <c:pt idx="1">
                        <c:v>14</c:v>
                      </c:pt>
                      <c:pt idx="2">
                        <c:v>16</c:v>
                      </c:pt>
                      <c:pt idx="3">
                        <c:v>6</c:v>
                      </c:pt>
                      <c:pt idx="4">
                        <c:v>8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11</c:v>
                      </c:pt>
                      <c:pt idx="8">
                        <c:v>5</c:v>
                      </c:pt>
                      <c:pt idx="9">
                        <c:v>8</c:v>
                      </c:pt>
                      <c:pt idx="10">
                        <c:v>17</c:v>
                      </c:pt>
                      <c:pt idx="11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718-423C-AF9C-A5D22C636E5F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Judge!$B$6:$M$6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11</c:v>
                      </c:pt>
                      <c:pt idx="1">
                        <c:v>53</c:v>
                      </c:pt>
                      <c:pt idx="2">
                        <c:v>11</c:v>
                      </c:pt>
                      <c:pt idx="3">
                        <c:v>12</c:v>
                      </c:pt>
                      <c:pt idx="4">
                        <c:v>7</c:v>
                      </c:pt>
                      <c:pt idx="5">
                        <c:v>15</c:v>
                      </c:pt>
                      <c:pt idx="6">
                        <c:v>15</c:v>
                      </c:pt>
                      <c:pt idx="7">
                        <c:v>13</c:v>
                      </c:pt>
                      <c:pt idx="8">
                        <c:v>6</c:v>
                      </c:pt>
                      <c:pt idx="9">
                        <c:v>5</c:v>
                      </c:pt>
                      <c:pt idx="10">
                        <c:v>8</c:v>
                      </c:pt>
                      <c:pt idx="11">
                        <c:v>16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718-423C-AF9C-A5D22C636E5F}"/>
                  </c:ext>
                </c:extLst>
              </c15:ser>
            </c15:filteredLineSeries>
          </c:ext>
        </c:extLst>
      </c:lineChart>
      <c:catAx>
        <c:axId val="562361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15304"/>
        <c:crosses val="autoZero"/>
        <c:auto val="1"/>
        <c:lblAlgn val="ctr"/>
        <c:lblOffset val="100"/>
        <c:noMultiLvlLbl val="0"/>
      </c:catAx>
      <c:valAx>
        <c:axId val="56851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361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Judge Submissions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Judge!$B$1:$M$1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Judge!$B$32:$M$32</c:f>
              <c:numCache>
                <c:formatCode>#,##0</c:formatCode>
                <c:ptCount val="12"/>
                <c:pt idx="0">
                  <c:v>125137</c:v>
                </c:pt>
                <c:pt idx="1">
                  <c:v>123970</c:v>
                </c:pt>
                <c:pt idx="2">
                  <c:v>128883</c:v>
                </c:pt>
                <c:pt idx="3">
                  <c:v>133909</c:v>
                </c:pt>
                <c:pt idx="4">
                  <c:v>136736</c:v>
                </c:pt>
                <c:pt idx="5">
                  <c:v>131648</c:v>
                </c:pt>
                <c:pt idx="6">
                  <c:v>139437</c:v>
                </c:pt>
                <c:pt idx="7">
                  <c:v>144430</c:v>
                </c:pt>
                <c:pt idx="8">
                  <c:v>131420</c:v>
                </c:pt>
                <c:pt idx="9">
                  <c:v>163907</c:v>
                </c:pt>
                <c:pt idx="10">
                  <c:v>129243</c:v>
                </c:pt>
                <c:pt idx="11">
                  <c:v>134795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40-48C2-8E8E-225C3CABF33C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Judge!$B$1:$M$1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Judge!$B$33:$M$33</c:f>
              <c:numCache>
                <c:formatCode>#,##0</c:formatCode>
                <c:ptCount val="12"/>
                <c:pt idx="0">
                  <c:v>157857</c:v>
                </c:pt>
                <c:pt idx="1">
                  <c:v>151293</c:v>
                </c:pt>
                <c:pt idx="2">
                  <c:v>164133</c:v>
                </c:pt>
                <c:pt idx="3">
                  <c:v>152936</c:v>
                </c:pt>
                <c:pt idx="4">
                  <c:v>150610</c:v>
                </c:pt>
                <c:pt idx="5">
                  <c:v>169319</c:v>
                </c:pt>
                <c:pt idx="6">
                  <c:v>185968</c:v>
                </c:pt>
                <c:pt idx="7">
                  <c:v>182729</c:v>
                </c:pt>
                <c:pt idx="8">
                  <c:v>178399</c:v>
                </c:pt>
                <c:pt idx="9">
                  <c:v>200414</c:v>
                </c:pt>
                <c:pt idx="10">
                  <c:v>162642</c:v>
                </c:pt>
                <c:pt idx="11">
                  <c:v>178401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40-48C2-8E8E-225C3CABF33C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Judge!$B$1:$M$1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Judge!$B$34:$M$34</c:f>
              <c:numCache>
                <c:formatCode>#,##0</c:formatCode>
                <c:ptCount val="12"/>
                <c:pt idx="0">
                  <c:v>185746</c:v>
                </c:pt>
                <c:pt idx="1">
                  <c:v>180184</c:v>
                </c:pt>
                <c:pt idx="2">
                  <c:v>208936</c:v>
                </c:pt>
                <c:pt idx="3">
                  <c:v>207328</c:v>
                </c:pt>
                <c:pt idx="4">
                  <c:v>197758</c:v>
                </c:pt>
                <c:pt idx="5">
                  <c:v>258282</c:v>
                </c:pt>
                <c:pt idx="6">
                  <c:v>240703</c:v>
                </c:pt>
                <c:pt idx="7">
                  <c:v>249120</c:v>
                </c:pt>
                <c:pt idx="8">
                  <c:v>228805</c:v>
                </c:pt>
                <c:pt idx="9">
                  <c:v>240816</c:v>
                </c:pt>
                <c:pt idx="10">
                  <c:v>248675</c:v>
                </c:pt>
                <c:pt idx="11">
                  <c:v>261398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40-48C2-8E8E-225C3CABF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514128"/>
        <c:axId val="56851491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Judge!$B$1:$M$1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Judge!$B$27:$M$27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36</c:v>
                      </c:pt>
                      <c:pt idx="1">
                        <c:v>37</c:v>
                      </c:pt>
                      <c:pt idx="2">
                        <c:v>35</c:v>
                      </c:pt>
                      <c:pt idx="3">
                        <c:v>53</c:v>
                      </c:pt>
                      <c:pt idx="4">
                        <c:v>31</c:v>
                      </c:pt>
                      <c:pt idx="5">
                        <c:v>56</c:v>
                      </c:pt>
                      <c:pt idx="6">
                        <c:v>743</c:v>
                      </c:pt>
                      <c:pt idx="7">
                        <c:v>1459</c:v>
                      </c:pt>
                      <c:pt idx="8">
                        <c:v>1599</c:v>
                      </c:pt>
                      <c:pt idx="9">
                        <c:v>2606</c:v>
                      </c:pt>
                      <c:pt idx="10">
                        <c:v>2116</c:v>
                      </c:pt>
                      <c:pt idx="11">
                        <c:v>2938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3A40-48C2-8E8E-225C3CABF33C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Judge!$B$28:$M$28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3427</c:v>
                      </c:pt>
                      <c:pt idx="1">
                        <c:v>4414</c:v>
                      </c:pt>
                      <c:pt idx="2">
                        <c:v>6981</c:v>
                      </c:pt>
                      <c:pt idx="3">
                        <c:v>9450</c:v>
                      </c:pt>
                      <c:pt idx="4">
                        <c:v>11397</c:v>
                      </c:pt>
                      <c:pt idx="5">
                        <c:v>13786</c:v>
                      </c:pt>
                      <c:pt idx="6">
                        <c:v>16224</c:v>
                      </c:pt>
                      <c:pt idx="7">
                        <c:v>20829</c:v>
                      </c:pt>
                      <c:pt idx="8">
                        <c:v>22123</c:v>
                      </c:pt>
                      <c:pt idx="9">
                        <c:v>25266</c:v>
                      </c:pt>
                      <c:pt idx="10">
                        <c:v>20313</c:v>
                      </c:pt>
                      <c:pt idx="11">
                        <c:v>22068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A40-48C2-8E8E-225C3CABF33C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Judge!$B$29:$M$29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23632</c:v>
                      </c:pt>
                      <c:pt idx="1">
                        <c:v>26312</c:v>
                      </c:pt>
                      <c:pt idx="2">
                        <c:v>33590</c:v>
                      </c:pt>
                      <c:pt idx="3">
                        <c:v>33443</c:v>
                      </c:pt>
                      <c:pt idx="4">
                        <c:v>36062</c:v>
                      </c:pt>
                      <c:pt idx="5">
                        <c:v>44448</c:v>
                      </c:pt>
                      <c:pt idx="6">
                        <c:v>33590</c:v>
                      </c:pt>
                      <c:pt idx="7">
                        <c:v>53640</c:v>
                      </c:pt>
                      <c:pt idx="8">
                        <c:v>53133</c:v>
                      </c:pt>
                      <c:pt idx="9">
                        <c:v>51170</c:v>
                      </c:pt>
                      <c:pt idx="10">
                        <c:v>55942</c:v>
                      </c:pt>
                      <c:pt idx="11">
                        <c:v>52603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3A40-48C2-8E8E-225C3CABF33C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Judge!$B$30:$M$30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63514</c:v>
                      </c:pt>
                      <c:pt idx="1">
                        <c:v>66084</c:v>
                      </c:pt>
                      <c:pt idx="2">
                        <c:v>79043</c:v>
                      </c:pt>
                      <c:pt idx="3">
                        <c:v>71118</c:v>
                      </c:pt>
                      <c:pt idx="4">
                        <c:v>83013</c:v>
                      </c:pt>
                      <c:pt idx="5">
                        <c:v>87540</c:v>
                      </c:pt>
                      <c:pt idx="6">
                        <c:v>78092</c:v>
                      </c:pt>
                      <c:pt idx="7">
                        <c:v>100277</c:v>
                      </c:pt>
                      <c:pt idx="8">
                        <c:v>71783</c:v>
                      </c:pt>
                      <c:pt idx="9">
                        <c:v>101071</c:v>
                      </c:pt>
                      <c:pt idx="10">
                        <c:v>88778</c:v>
                      </c:pt>
                      <c:pt idx="11">
                        <c:v>81229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A40-48C2-8E8E-225C3CABF33C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Judge!$B$31:$M$31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104868</c:v>
                      </c:pt>
                      <c:pt idx="1">
                        <c:v>101141</c:v>
                      </c:pt>
                      <c:pt idx="2">
                        <c:v>108706</c:v>
                      </c:pt>
                      <c:pt idx="3">
                        <c:v>111988</c:v>
                      </c:pt>
                      <c:pt idx="4">
                        <c:v>113615</c:v>
                      </c:pt>
                      <c:pt idx="5">
                        <c:v>116763</c:v>
                      </c:pt>
                      <c:pt idx="6">
                        <c:v>113503</c:v>
                      </c:pt>
                      <c:pt idx="7">
                        <c:v>127283</c:v>
                      </c:pt>
                      <c:pt idx="8">
                        <c:v>102915</c:v>
                      </c:pt>
                      <c:pt idx="9">
                        <c:v>127209</c:v>
                      </c:pt>
                      <c:pt idx="10">
                        <c:v>105653</c:v>
                      </c:pt>
                      <c:pt idx="11">
                        <c:v>101015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3A40-48C2-8E8E-225C3CABF33C}"/>
                  </c:ext>
                </c:extLst>
              </c15:ser>
            </c15:filteredLineSeries>
          </c:ext>
        </c:extLst>
      </c:lineChart>
      <c:catAx>
        <c:axId val="56851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14912"/>
        <c:crosses val="autoZero"/>
        <c:auto val="1"/>
        <c:lblAlgn val="ctr"/>
        <c:lblOffset val="100"/>
        <c:noMultiLvlLbl val="0"/>
      </c:catAx>
      <c:valAx>
        <c:axId val="56851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1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Judge Documents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Judge!$B$51:$M$51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Judge!$B$57:$M$57</c:f>
              <c:numCache>
                <c:formatCode>#,##0</c:formatCode>
                <c:ptCount val="12"/>
                <c:pt idx="0">
                  <c:v>132466</c:v>
                </c:pt>
                <c:pt idx="1">
                  <c:v>131127</c:v>
                </c:pt>
                <c:pt idx="2">
                  <c:v>136214</c:v>
                </c:pt>
                <c:pt idx="3">
                  <c:v>141955</c:v>
                </c:pt>
                <c:pt idx="4">
                  <c:v>144318</c:v>
                </c:pt>
                <c:pt idx="5">
                  <c:v>138798</c:v>
                </c:pt>
                <c:pt idx="6">
                  <c:v>147287</c:v>
                </c:pt>
                <c:pt idx="7">
                  <c:v>151716</c:v>
                </c:pt>
                <c:pt idx="8">
                  <c:v>137462</c:v>
                </c:pt>
                <c:pt idx="9">
                  <c:v>171950</c:v>
                </c:pt>
                <c:pt idx="10">
                  <c:v>136044</c:v>
                </c:pt>
                <c:pt idx="11">
                  <c:v>142151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D5-4A20-BECB-D6AAB4B4CBF5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Judge!$B$51:$M$51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Judge!$B$58:$M$58</c:f>
              <c:numCache>
                <c:formatCode>#,##0</c:formatCode>
                <c:ptCount val="12"/>
                <c:pt idx="0">
                  <c:v>165698</c:v>
                </c:pt>
                <c:pt idx="1">
                  <c:v>159130</c:v>
                </c:pt>
                <c:pt idx="2">
                  <c:v>171656</c:v>
                </c:pt>
                <c:pt idx="3">
                  <c:v>159838</c:v>
                </c:pt>
                <c:pt idx="4">
                  <c:v>157565</c:v>
                </c:pt>
                <c:pt idx="5">
                  <c:v>177467</c:v>
                </c:pt>
                <c:pt idx="6">
                  <c:v>197105</c:v>
                </c:pt>
                <c:pt idx="7">
                  <c:v>192207</c:v>
                </c:pt>
                <c:pt idx="8">
                  <c:v>187571</c:v>
                </c:pt>
                <c:pt idx="9">
                  <c:v>211249</c:v>
                </c:pt>
                <c:pt idx="10">
                  <c:v>171552</c:v>
                </c:pt>
                <c:pt idx="11">
                  <c:v>188132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D5-4A20-BECB-D6AAB4B4CBF5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Judge!$B$51:$M$51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Judge!$B$59:$M$59</c:f>
              <c:numCache>
                <c:formatCode>#,##0</c:formatCode>
                <c:ptCount val="12"/>
                <c:pt idx="0">
                  <c:v>194735</c:v>
                </c:pt>
                <c:pt idx="1">
                  <c:v>189256</c:v>
                </c:pt>
                <c:pt idx="2">
                  <c:v>219618</c:v>
                </c:pt>
                <c:pt idx="3">
                  <c:v>217378</c:v>
                </c:pt>
                <c:pt idx="4">
                  <c:v>207930</c:v>
                </c:pt>
                <c:pt idx="5">
                  <c:v>269465</c:v>
                </c:pt>
                <c:pt idx="6">
                  <c:v>251951</c:v>
                </c:pt>
                <c:pt idx="7">
                  <c:v>261135</c:v>
                </c:pt>
                <c:pt idx="8">
                  <c:v>240018</c:v>
                </c:pt>
                <c:pt idx="9">
                  <c:v>252388</c:v>
                </c:pt>
                <c:pt idx="10">
                  <c:v>259673</c:v>
                </c:pt>
                <c:pt idx="11">
                  <c:v>271429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D5-4A20-BECB-D6AAB4B4CB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513736"/>
        <c:axId val="56851256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Judge!$B$51:$M$51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Judge!$B$52:$M$52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44</c:v>
                      </c:pt>
                      <c:pt idx="1">
                        <c:v>45</c:v>
                      </c:pt>
                      <c:pt idx="2">
                        <c:v>48</c:v>
                      </c:pt>
                      <c:pt idx="3">
                        <c:v>68</c:v>
                      </c:pt>
                      <c:pt idx="4">
                        <c:v>31</c:v>
                      </c:pt>
                      <c:pt idx="5">
                        <c:v>75</c:v>
                      </c:pt>
                      <c:pt idx="6">
                        <c:v>850</c:v>
                      </c:pt>
                      <c:pt idx="7">
                        <c:v>1711</c:v>
                      </c:pt>
                      <c:pt idx="8">
                        <c:v>1902</c:v>
                      </c:pt>
                      <c:pt idx="9">
                        <c:v>3032</c:v>
                      </c:pt>
                      <c:pt idx="10">
                        <c:v>2495</c:v>
                      </c:pt>
                      <c:pt idx="11">
                        <c:v>3419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C6D5-4A20-BECB-D6AAB4B4CBF5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Judge!$B$53:$M$53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3902</c:v>
                      </c:pt>
                      <c:pt idx="1">
                        <c:v>5232</c:v>
                      </c:pt>
                      <c:pt idx="2">
                        <c:v>7900</c:v>
                      </c:pt>
                      <c:pt idx="3">
                        <c:v>10630</c:v>
                      </c:pt>
                      <c:pt idx="4">
                        <c:v>11397</c:v>
                      </c:pt>
                      <c:pt idx="5">
                        <c:v>15342</c:v>
                      </c:pt>
                      <c:pt idx="6">
                        <c:v>18193</c:v>
                      </c:pt>
                      <c:pt idx="7">
                        <c:v>23000</c:v>
                      </c:pt>
                      <c:pt idx="8">
                        <c:v>24308</c:v>
                      </c:pt>
                      <c:pt idx="9">
                        <c:v>28106</c:v>
                      </c:pt>
                      <c:pt idx="10">
                        <c:v>22471</c:v>
                      </c:pt>
                      <c:pt idx="11">
                        <c:v>24446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C6D5-4A20-BECB-D6AAB4B4CBF5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Judge!$B$54:$M$54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26256</c:v>
                      </c:pt>
                      <c:pt idx="1">
                        <c:v>28859</c:v>
                      </c:pt>
                      <c:pt idx="2">
                        <c:v>36639</c:v>
                      </c:pt>
                      <c:pt idx="3">
                        <c:v>36417</c:v>
                      </c:pt>
                      <c:pt idx="4">
                        <c:v>36062</c:v>
                      </c:pt>
                      <c:pt idx="5">
                        <c:v>45032</c:v>
                      </c:pt>
                      <c:pt idx="6">
                        <c:v>36639</c:v>
                      </c:pt>
                      <c:pt idx="7">
                        <c:v>57357</c:v>
                      </c:pt>
                      <c:pt idx="8">
                        <c:v>56598</c:v>
                      </c:pt>
                      <c:pt idx="9">
                        <c:v>54607</c:v>
                      </c:pt>
                      <c:pt idx="10">
                        <c:v>59853</c:v>
                      </c:pt>
                      <c:pt idx="11">
                        <c:v>56071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C6D5-4A20-BECB-D6AAB4B4CBF5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Judge!$B$55:$M$55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67219</c:v>
                      </c:pt>
                      <c:pt idx="1">
                        <c:v>70275</c:v>
                      </c:pt>
                      <c:pt idx="2">
                        <c:v>85358</c:v>
                      </c:pt>
                      <c:pt idx="3">
                        <c:v>76352</c:v>
                      </c:pt>
                      <c:pt idx="4">
                        <c:v>88879</c:v>
                      </c:pt>
                      <c:pt idx="5">
                        <c:v>93785</c:v>
                      </c:pt>
                      <c:pt idx="6">
                        <c:v>83361</c:v>
                      </c:pt>
                      <c:pt idx="7">
                        <c:v>106658</c:v>
                      </c:pt>
                      <c:pt idx="8">
                        <c:v>75412</c:v>
                      </c:pt>
                      <c:pt idx="9">
                        <c:v>107193</c:v>
                      </c:pt>
                      <c:pt idx="10">
                        <c:v>94258</c:v>
                      </c:pt>
                      <c:pt idx="11">
                        <c:v>86830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6D5-4A20-BECB-D6AAB4B4CBF5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Judge!$B$56:$M$56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111589</c:v>
                      </c:pt>
                      <c:pt idx="1">
                        <c:v>107456</c:v>
                      </c:pt>
                      <c:pt idx="2">
                        <c:v>115240</c:v>
                      </c:pt>
                      <c:pt idx="3">
                        <c:v>118835</c:v>
                      </c:pt>
                      <c:pt idx="4">
                        <c:v>120295</c:v>
                      </c:pt>
                      <c:pt idx="5">
                        <c:v>123668</c:v>
                      </c:pt>
                      <c:pt idx="6">
                        <c:v>120263</c:v>
                      </c:pt>
                      <c:pt idx="7">
                        <c:v>135568</c:v>
                      </c:pt>
                      <c:pt idx="8">
                        <c:v>109203</c:v>
                      </c:pt>
                      <c:pt idx="9">
                        <c:v>135120</c:v>
                      </c:pt>
                      <c:pt idx="10">
                        <c:v>112210</c:v>
                      </c:pt>
                      <c:pt idx="11">
                        <c:v>107351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6D5-4A20-BECB-D6AAB4B4CBF5}"/>
                  </c:ext>
                </c:extLst>
              </c15:ser>
            </c15:filteredLineSeries>
          </c:ext>
        </c:extLst>
      </c:lineChart>
      <c:catAx>
        <c:axId val="56851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12560"/>
        <c:crosses val="autoZero"/>
        <c:auto val="1"/>
        <c:lblAlgn val="ctr"/>
        <c:lblOffset val="100"/>
        <c:noMultiLvlLbl val="0"/>
      </c:catAx>
      <c:valAx>
        <c:axId val="56851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1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Self-Rep Accounts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'Pro Se'!$B$27:$M$27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Se'!$B$83:$M$83</c:f>
              <c:numCache>
                <c:formatCode>#,##0</c:formatCode>
                <c:ptCount val="12"/>
                <c:pt idx="0">
                  <c:v>3339</c:v>
                </c:pt>
                <c:pt idx="1">
                  <c:v>3145</c:v>
                </c:pt>
                <c:pt idx="2">
                  <c:v>3457</c:v>
                </c:pt>
                <c:pt idx="3">
                  <c:v>3624</c:v>
                </c:pt>
                <c:pt idx="4">
                  <c:v>3762</c:v>
                </c:pt>
                <c:pt idx="5">
                  <c:v>3611</c:v>
                </c:pt>
                <c:pt idx="6">
                  <c:v>4084</c:v>
                </c:pt>
                <c:pt idx="7">
                  <c:v>4001</c:v>
                </c:pt>
                <c:pt idx="8">
                  <c:v>3671</c:v>
                </c:pt>
                <c:pt idx="9">
                  <c:v>3960</c:v>
                </c:pt>
                <c:pt idx="10">
                  <c:v>3273</c:v>
                </c:pt>
                <c:pt idx="11">
                  <c:v>3476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BD-4FAA-B4DB-FA9D075CD16B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'Pro Se'!$B$27:$M$27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Se'!$B$84:$M$84</c:f>
              <c:numCache>
                <c:formatCode>#,##0</c:formatCode>
                <c:ptCount val="12"/>
                <c:pt idx="0">
                  <c:v>4158</c:v>
                </c:pt>
                <c:pt idx="1">
                  <c:v>3732</c:v>
                </c:pt>
                <c:pt idx="2">
                  <c:v>5696</c:v>
                </c:pt>
                <c:pt idx="3">
                  <c:v>8063</c:v>
                </c:pt>
                <c:pt idx="4">
                  <c:v>7136</c:v>
                </c:pt>
                <c:pt idx="5">
                  <c:v>6574</c:v>
                </c:pt>
                <c:pt idx="6">
                  <c:v>7739</c:v>
                </c:pt>
                <c:pt idx="7">
                  <c:v>8111</c:v>
                </c:pt>
                <c:pt idx="8">
                  <c:v>7976</c:v>
                </c:pt>
                <c:pt idx="9">
                  <c:v>7573</c:v>
                </c:pt>
                <c:pt idx="10">
                  <c:v>6791</c:v>
                </c:pt>
                <c:pt idx="11">
                  <c:v>6746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BD-4FAA-B4DB-FA9D075CD16B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'Pro Se'!$B$27:$M$27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Se'!$B$85:$M$85</c:f>
              <c:numCache>
                <c:formatCode>#,##0</c:formatCode>
                <c:ptCount val="12"/>
                <c:pt idx="0">
                  <c:v>7196</c:v>
                </c:pt>
                <c:pt idx="1">
                  <c:v>7167</c:v>
                </c:pt>
                <c:pt idx="2">
                  <c:v>8247</c:v>
                </c:pt>
                <c:pt idx="3">
                  <c:v>7617</c:v>
                </c:pt>
                <c:pt idx="4">
                  <c:v>6420</c:v>
                </c:pt>
                <c:pt idx="5">
                  <c:v>6828</c:v>
                </c:pt>
                <c:pt idx="6">
                  <c:v>5932</c:v>
                </c:pt>
                <c:pt idx="7">
                  <c:v>7010</c:v>
                </c:pt>
                <c:pt idx="8">
                  <c:v>6537</c:v>
                </c:pt>
                <c:pt idx="9">
                  <c:v>6405</c:v>
                </c:pt>
                <c:pt idx="10">
                  <c:v>5939</c:v>
                </c:pt>
                <c:pt idx="11">
                  <c:v>5846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BD-4FAA-B4DB-FA9D075CD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938200"/>
        <c:axId val="5649397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'Pro Se'!$B$78:$M$78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440</c:v>
                      </c:pt>
                      <c:pt idx="6">
                        <c:v>1400</c:v>
                      </c:pt>
                      <c:pt idx="7">
                        <c:v>1371</c:v>
                      </c:pt>
                      <c:pt idx="8">
                        <c:v>1434</c:v>
                      </c:pt>
                      <c:pt idx="9">
                        <c:v>1443</c:v>
                      </c:pt>
                      <c:pt idx="10">
                        <c:v>1246</c:v>
                      </c:pt>
                      <c:pt idx="11">
                        <c:v>1251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26BD-4FAA-B4DB-FA9D075CD16B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Se'!$B$79:$M$79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1406</c:v>
                      </c:pt>
                      <c:pt idx="1">
                        <c:v>1315</c:v>
                      </c:pt>
                      <c:pt idx="2">
                        <c:v>1632</c:v>
                      </c:pt>
                      <c:pt idx="3">
                        <c:v>1693</c:v>
                      </c:pt>
                      <c:pt idx="4">
                        <c:v>1618</c:v>
                      </c:pt>
                      <c:pt idx="5">
                        <c:v>1796</c:v>
                      </c:pt>
                      <c:pt idx="6">
                        <c:v>1865</c:v>
                      </c:pt>
                      <c:pt idx="7">
                        <c:v>1823</c:v>
                      </c:pt>
                      <c:pt idx="8">
                        <c:v>1718</c:v>
                      </c:pt>
                      <c:pt idx="9">
                        <c:v>1748</c:v>
                      </c:pt>
                      <c:pt idx="10">
                        <c:v>1586</c:v>
                      </c:pt>
                      <c:pt idx="11">
                        <c:v>1637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26BD-4FAA-B4DB-FA9D075CD16B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Se'!$B$80:$M$80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1686</c:v>
                      </c:pt>
                      <c:pt idx="1">
                        <c:v>1803</c:v>
                      </c:pt>
                      <c:pt idx="2">
                        <c:v>2074</c:v>
                      </c:pt>
                      <c:pt idx="3">
                        <c:v>2054</c:v>
                      </c:pt>
                      <c:pt idx="4">
                        <c:v>2166</c:v>
                      </c:pt>
                      <c:pt idx="5">
                        <c:v>2300</c:v>
                      </c:pt>
                      <c:pt idx="6">
                        <c:v>2176</c:v>
                      </c:pt>
                      <c:pt idx="7">
                        <c:v>2689</c:v>
                      </c:pt>
                      <c:pt idx="8">
                        <c:v>2547</c:v>
                      </c:pt>
                      <c:pt idx="9">
                        <c:v>2346</c:v>
                      </c:pt>
                      <c:pt idx="10">
                        <c:v>2345</c:v>
                      </c:pt>
                      <c:pt idx="11">
                        <c:v>2304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6BD-4FAA-B4DB-FA9D075CD16B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Se'!$B$81:$M$81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2454</c:v>
                      </c:pt>
                      <c:pt idx="1">
                        <c:v>2350</c:v>
                      </c:pt>
                      <c:pt idx="2">
                        <c:v>2839</c:v>
                      </c:pt>
                      <c:pt idx="3">
                        <c:v>2701</c:v>
                      </c:pt>
                      <c:pt idx="4">
                        <c:v>3230</c:v>
                      </c:pt>
                      <c:pt idx="5">
                        <c:v>3060</c:v>
                      </c:pt>
                      <c:pt idx="6">
                        <c:v>3017</c:v>
                      </c:pt>
                      <c:pt idx="7">
                        <c:v>3102</c:v>
                      </c:pt>
                      <c:pt idx="8">
                        <c:v>2404</c:v>
                      </c:pt>
                      <c:pt idx="9">
                        <c:v>2838</c:v>
                      </c:pt>
                      <c:pt idx="10">
                        <c:v>2587</c:v>
                      </c:pt>
                      <c:pt idx="11">
                        <c:v>2395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26BD-4FAA-B4DB-FA9D075CD16B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Se'!$B$82:$M$82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2814</c:v>
                      </c:pt>
                      <c:pt idx="1">
                        <c:v>2738</c:v>
                      </c:pt>
                      <c:pt idx="2">
                        <c:v>2926</c:v>
                      </c:pt>
                      <c:pt idx="3">
                        <c:v>2979</c:v>
                      </c:pt>
                      <c:pt idx="4">
                        <c:v>2995</c:v>
                      </c:pt>
                      <c:pt idx="5">
                        <c:v>2922</c:v>
                      </c:pt>
                      <c:pt idx="6">
                        <c:v>3141</c:v>
                      </c:pt>
                      <c:pt idx="7">
                        <c:v>3316</c:v>
                      </c:pt>
                      <c:pt idx="8">
                        <c:v>2883</c:v>
                      </c:pt>
                      <c:pt idx="9">
                        <c:v>3308</c:v>
                      </c:pt>
                      <c:pt idx="10">
                        <c:v>3044</c:v>
                      </c:pt>
                      <c:pt idx="11">
                        <c:v>2713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26BD-4FAA-B4DB-FA9D075CD16B}"/>
                  </c:ext>
                </c:extLst>
              </c15:ser>
            </c15:filteredLineSeries>
          </c:ext>
        </c:extLst>
      </c:lineChart>
      <c:catAx>
        <c:axId val="564938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39768"/>
        <c:crosses val="autoZero"/>
        <c:auto val="1"/>
        <c:lblAlgn val="ctr"/>
        <c:lblOffset val="100"/>
        <c:noMultiLvlLbl val="0"/>
      </c:catAx>
      <c:valAx>
        <c:axId val="56493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38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Self-Rep Tickets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4"/>
          <c:tx>
            <c:v>2018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'Pro Se'!$B$1:$M$1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Se'!$B$6:$M$6</c:f>
              <c:numCache>
                <c:formatCode>#,##0</c:formatCode>
                <c:ptCount val="12"/>
                <c:pt idx="0">
                  <c:v>455</c:v>
                </c:pt>
                <c:pt idx="1">
                  <c:v>332</c:v>
                </c:pt>
                <c:pt idx="2">
                  <c:v>430</c:v>
                </c:pt>
                <c:pt idx="3">
                  <c:v>357</c:v>
                </c:pt>
                <c:pt idx="4">
                  <c:v>348</c:v>
                </c:pt>
                <c:pt idx="5">
                  <c:v>420</c:v>
                </c:pt>
                <c:pt idx="6">
                  <c:v>389</c:v>
                </c:pt>
                <c:pt idx="7">
                  <c:v>464</c:v>
                </c:pt>
                <c:pt idx="8">
                  <c:v>348</c:v>
                </c:pt>
                <c:pt idx="9">
                  <c:v>480</c:v>
                </c:pt>
                <c:pt idx="10">
                  <c:v>396</c:v>
                </c:pt>
                <c:pt idx="11">
                  <c:v>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0C-47E2-A2B6-298B981C84B4}"/>
            </c:ext>
          </c:extLst>
        </c:ser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'Pro Se'!$B$1:$M$1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Se'!$B$7:$M$7</c:f>
              <c:numCache>
                <c:formatCode>#,##0</c:formatCode>
                <c:ptCount val="12"/>
                <c:pt idx="0">
                  <c:v>480</c:v>
                </c:pt>
                <c:pt idx="1">
                  <c:v>561</c:v>
                </c:pt>
                <c:pt idx="2">
                  <c:v>489</c:v>
                </c:pt>
                <c:pt idx="3">
                  <c:v>685</c:v>
                </c:pt>
                <c:pt idx="4">
                  <c:v>816</c:v>
                </c:pt>
                <c:pt idx="5">
                  <c:v>656</c:v>
                </c:pt>
                <c:pt idx="6">
                  <c:v>831</c:v>
                </c:pt>
                <c:pt idx="7">
                  <c:v>754</c:v>
                </c:pt>
                <c:pt idx="8">
                  <c:v>723</c:v>
                </c:pt>
                <c:pt idx="9">
                  <c:v>780</c:v>
                </c:pt>
                <c:pt idx="10">
                  <c:v>571</c:v>
                </c:pt>
                <c:pt idx="11">
                  <c:v>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0C-47E2-A2B6-298B981C84B4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'Pro Se'!$B$1:$M$1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Se'!$B$8:$M$8</c:f>
              <c:numCache>
                <c:formatCode>#,##0</c:formatCode>
                <c:ptCount val="12"/>
                <c:pt idx="0">
                  <c:v>627</c:v>
                </c:pt>
                <c:pt idx="1">
                  <c:v>653</c:v>
                </c:pt>
                <c:pt idx="2">
                  <c:v>915</c:v>
                </c:pt>
                <c:pt idx="3">
                  <c:v>1400</c:v>
                </c:pt>
                <c:pt idx="4">
                  <c:v>1341</c:v>
                </c:pt>
                <c:pt idx="5">
                  <c:v>1286</c:v>
                </c:pt>
                <c:pt idx="6">
                  <c:v>1439</c:v>
                </c:pt>
                <c:pt idx="7">
                  <c:v>1297</c:v>
                </c:pt>
                <c:pt idx="8">
                  <c:v>1372</c:v>
                </c:pt>
                <c:pt idx="9">
                  <c:v>1373</c:v>
                </c:pt>
                <c:pt idx="10">
                  <c:v>1159</c:v>
                </c:pt>
                <c:pt idx="11">
                  <c:v>1282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0C-47E2-A2B6-298B981C84B4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'Pro Se'!$B$1:$M$1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Se'!$B$9:$M$9</c:f>
              <c:numCache>
                <c:formatCode>#,##0</c:formatCode>
                <c:ptCount val="12"/>
                <c:pt idx="0">
                  <c:v>1247</c:v>
                </c:pt>
                <c:pt idx="1">
                  <c:v>1251</c:v>
                </c:pt>
                <c:pt idx="2">
                  <c:v>1440</c:v>
                </c:pt>
                <c:pt idx="3">
                  <c:v>1443</c:v>
                </c:pt>
                <c:pt idx="4">
                  <c:v>1667</c:v>
                </c:pt>
                <c:pt idx="5">
                  <c:v>1755</c:v>
                </c:pt>
                <c:pt idx="6">
                  <c:v>1579</c:v>
                </c:pt>
                <c:pt idx="7">
                  <c:v>1800</c:v>
                </c:pt>
                <c:pt idx="8">
                  <c:v>1611</c:v>
                </c:pt>
                <c:pt idx="9">
                  <c:v>1676</c:v>
                </c:pt>
                <c:pt idx="10">
                  <c:v>1474</c:v>
                </c:pt>
                <c:pt idx="11">
                  <c:v>1182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0C-47E2-A2B6-298B981C8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938592"/>
        <c:axId val="56493702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'Pro Se'!$B$1:$M$1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'Pro Se'!$B$2:$M$2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2</c:v>
                      </c:pt>
                      <c:pt idx="6">
                        <c:v>169</c:v>
                      </c:pt>
                      <c:pt idx="7">
                        <c:v>222</c:v>
                      </c:pt>
                      <c:pt idx="8">
                        <c:v>169</c:v>
                      </c:pt>
                      <c:pt idx="9">
                        <c:v>199</c:v>
                      </c:pt>
                      <c:pt idx="10">
                        <c:v>172</c:v>
                      </c:pt>
                      <c:pt idx="11">
                        <c:v>149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100C-47E2-A2B6-298B981C84B4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Se'!$B$3:$M$3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160</c:v>
                      </c:pt>
                      <c:pt idx="1">
                        <c:v>165</c:v>
                      </c:pt>
                      <c:pt idx="2">
                        <c:v>205</c:v>
                      </c:pt>
                      <c:pt idx="3">
                        <c:v>191</c:v>
                      </c:pt>
                      <c:pt idx="4">
                        <c:v>258</c:v>
                      </c:pt>
                      <c:pt idx="5">
                        <c:v>274</c:v>
                      </c:pt>
                      <c:pt idx="6">
                        <c:v>299</c:v>
                      </c:pt>
                      <c:pt idx="7">
                        <c:v>389</c:v>
                      </c:pt>
                      <c:pt idx="8">
                        <c:v>424</c:v>
                      </c:pt>
                      <c:pt idx="9">
                        <c:v>356</c:v>
                      </c:pt>
                      <c:pt idx="10">
                        <c:v>232</c:v>
                      </c:pt>
                      <c:pt idx="11">
                        <c:v>243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00C-47E2-A2B6-298B981C84B4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Se'!$B$4:$M$4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274</c:v>
                      </c:pt>
                      <c:pt idx="1">
                        <c:v>406</c:v>
                      </c:pt>
                      <c:pt idx="2">
                        <c:v>499</c:v>
                      </c:pt>
                      <c:pt idx="3">
                        <c:v>409</c:v>
                      </c:pt>
                      <c:pt idx="4">
                        <c:v>459</c:v>
                      </c:pt>
                      <c:pt idx="5">
                        <c:v>481</c:v>
                      </c:pt>
                      <c:pt idx="6">
                        <c:v>435</c:v>
                      </c:pt>
                      <c:pt idx="7">
                        <c:v>517</c:v>
                      </c:pt>
                      <c:pt idx="8">
                        <c:v>423</c:v>
                      </c:pt>
                      <c:pt idx="9">
                        <c:v>393</c:v>
                      </c:pt>
                      <c:pt idx="10">
                        <c:v>399</c:v>
                      </c:pt>
                      <c:pt idx="11">
                        <c:v>403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00C-47E2-A2B6-298B981C84B4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Se'!$B$5:$M$5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588</c:v>
                      </c:pt>
                      <c:pt idx="1">
                        <c:v>504</c:v>
                      </c:pt>
                      <c:pt idx="2">
                        <c:v>522</c:v>
                      </c:pt>
                      <c:pt idx="3">
                        <c:v>605</c:v>
                      </c:pt>
                      <c:pt idx="4">
                        <c:v>679</c:v>
                      </c:pt>
                      <c:pt idx="5">
                        <c:v>637</c:v>
                      </c:pt>
                      <c:pt idx="6">
                        <c:v>524</c:v>
                      </c:pt>
                      <c:pt idx="7">
                        <c:v>608</c:v>
                      </c:pt>
                      <c:pt idx="8">
                        <c:v>313</c:v>
                      </c:pt>
                      <c:pt idx="9">
                        <c:v>411</c:v>
                      </c:pt>
                      <c:pt idx="10">
                        <c:v>392</c:v>
                      </c:pt>
                      <c:pt idx="11">
                        <c:v>392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00C-47E2-A2B6-298B981C84B4}"/>
                  </c:ext>
                </c:extLst>
              </c15:ser>
            </c15:filteredLineSeries>
          </c:ext>
        </c:extLst>
      </c:lineChart>
      <c:catAx>
        <c:axId val="56493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37024"/>
        <c:crosses val="autoZero"/>
        <c:auto val="1"/>
        <c:lblAlgn val="ctr"/>
        <c:lblOffset val="100"/>
        <c:noMultiLvlLbl val="0"/>
      </c:catAx>
      <c:valAx>
        <c:axId val="56493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3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Self-Rep Submissions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'Pro Se'!$B$27:$M$27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Se'!$B$33:$M$33</c:f>
              <c:numCache>
                <c:formatCode>#,##0</c:formatCode>
                <c:ptCount val="12"/>
                <c:pt idx="0">
                  <c:v>11178</c:v>
                </c:pt>
                <c:pt idx="1">
                  <c:v>10918</c:v>
                </c:pt>
                <c:pt idx="2">
                  <c:v>11804</c:v>
                </c:pt>
                <c:pt idx="3">
                  <c:v>11832</c:v>
                </c:pt>
                <c:pt idx="4">
                  <c:v>12227</c:v>
                </c:pt>
                <c:pt idx="5">
                  <c:v>10844</c:v>
                </c:pt>
                <c:pt idx="6">
                  <c:v>11445</c:v>
                </c:pt>
                <c:pt idx="7">
                  <c:v>12271</c:v>
                </c:pt>
                <c:pt idx="8">
                  <c:v>12755</c:v>
                </c:pt>
                <c:pt idx="9">
                  <c:v>13852</c:v>
                </c:pt>
                <c:pt idx="10">
                  <c:v>10794</c:v>
                </c:pt>
                <c:pt idx="11">
                  <c:v>10723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42-4356-8164-2D00CDDF5BD2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'Pro Se'!$B$27:$M$27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Se'!$B$34:$M$34</c:f>
              <c:numCache>
                <c:formatCode>#,##0</c:formatCode>
                <c:ptCount val="12"/>
                <c:pt idx="0">
                  <c:v>12474</c:v>
                </c:pt>
                <c:pt idx="1">
                  <c:v>11609</c:v>
                </c:pt>
                <c:pt idx="2">
                  <c:v>12656</c:v>
                </c:pt>
                <c:pt idx="3">
                  <c:v>12257</c:v>
                </c:pt>
                <c:pt idx="4">
                  <c:v>12690</c:v>
                </c:pt>
                <c:pt idx="5">
                  <c:v>12707</c:v>
                </c:pt>
                <c:pt idx="6">
                  <c:v>14939</c:v>
                </c:pt>
                <c:pt idx="7">
                  <c:v>16289</c:v>
                </c:pt>
                <c:pt idx="8">
                  <c:v>15287</c:v>
                </c:pt>
                <c:pt idx="9">
                  <c:v>16430</c:v>
                </c:pt>
                <c:pt idx="10">
                  <c:v>14318</c:v>
                </c:pt>
                <c:pt idx="11">
                  <c:v>14550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42-4356-8164-2D00CDDF5BD2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'Pro Se'!$B$27:$M$27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Se'!$B$35:$M$35</c:f>
              <c:numCache>
                <c:formatCode>#,##0</c:formatCode>
                <c:ptCount val="12"/>
                <c:pt idx="0">
                  <c:v>15511</c:v>
                </c:pt>
                <c:pt idx="1">
                  <c:v>16265</c:v>
                </c:pt>
                <c:pt idx="2">
                  <c:v>17820</c:v>
                </c:pt>
                <c:pt idx="3">
                  <c:v>16514</c:v>
                </c:pt>
                <c:pt idx="4">
                  <c:v>15371</c:v>
                </c:pt>
                <c:pt idx="5">
                  <c:v>15771</c:v>
                </c:pt>
                <c:pt idx="6">
                  <c:v>15306</c:v>
                </c:pt>
                <c:pt idx="7">
                  <c:v>16059</c:v>
                </c:pt>
                <c:pt idx="8">
                  <c:v>15279</c:v>
                </c:pt>
                <c:pt idx="9">
                  <c:v>15348</c:v>
                </c:pt>
                <c:pt idx="10">
                  <c:v>14854</c:v>
                </c:pt>
                <c:pt idx="11">
                  <c:v>14543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42-4356-8164-2D00CDDF5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938200"/>
        <c:axId val="5649397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'Pro Se'!$B$28:$M$28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179</c:v>
                      </c:pt>
                      <c:pt idx="6">
                        <c:v>1099</c:v>
                      </c:pt>
                      <c:pt idx="7">
                        <c:v>1567</c:v>
                      </c:pt>
                      <c:pt idx="8">
                        <c:v>1871</c:v>
                      </c:pt>
                      <c:pt idx="9">
                        <c:v>2431</c:v>
                      </c:pt>
                      <c:pt idx="10">
                        <c:v>3305</c:v>
                      </c:pt>
                      <c:pt idx="11">
                        <c:v>3148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3042-4356-8164-2D00CDDF5BD2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Se'!$B$29:$M$29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3592</c:v>
                      </c:pt>
                      <c:pt idx="1">
                        <c:v>3630</c:v>
                      </c:pt>
                      <c:pt idx="2">
                        <c:v>4181</c:v>
                      </c:pt>
                      <c:pt idx="3">
                        <c:v>4167</c:v>
                      </c:pt>
                      <c:pt idx="4">
                        <c:v>4018</c:v>
                      </c:pt>
                      <c:pt idx="5">
                        <c:v>4407</c:v>
                      </c:pt>
                      <c:pt idx="6">
                        <c:v>4718</c:v>
                      </c:pt>
                      <c:pt idx="7">
                        <c:v>4977</c:v>
                      </c:pt>
                      <c:pt idx="8">
                        <c:v>4960</c:v>
                      </c:pt>
                      <c:pt idx="9">
                        <c:v>5626</c:v>
                      </c:pt>
                      <c:pt idx="10">
                        <c:v>4839</c:v>
                      </c:pt>
                      <c:pt idx="11">
                        <c:v>4617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042-4356-8164-2D00CDDF5BD2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Se'!$B$30:$M$30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4820</c:v>
                      </c:pt>
                      <c:pt idx="1">
                        <c:v>4991</c:v>
                      </c:pt>
                      <c:pt idx="2">
                        <c:v>5819</c:v>
                      </c:pt>
                      <c:pt idx="3">
                        <c:v>5722</c:v>
                      </c:pt>
                      <c:pt idx="4">
                        <c:v>5798</c:v>
                      </c:pt>
                      <c:pt idx="5">
                        <c:v>6556</c:v>
                      </c:pt>
                      <c:pt idx="6">
                        <c:v>5808</c:v>
                      </c:pt>
                      <c:pt idx="7">
                        <c:v>6368</c:v>
                      </c:pt>
                      <c:pt idx="8">
                        <c:v>5994</c:v>
                      </c:pt>
                      <c:pt idx="9">
                        <c:v>6356</c:v>
                      </c:pt>
                      <c:pt idx="10">
                        <c:v>6227</c:v>
                      </c:pt>
                      <c:pt idx="11">
                        <c:v>6585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3042-4356-8164-2D00CDDF5BD2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Se'!$B$31:$M$31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7419</c:v>
                      </c:pt>
                      <c:pt idx="1">
                        <c:v>7183</c:v>
                      </c:pt>
                      <c:pt idx="2">
                        <c:v>8248</c:v>
                      </c:pt>
                      <c:pt idx="3">
                        <c:v>7177</c:v>
                      </c:pt>
                      <c:pt idx="4">
                        <c:v>8545</c:v>
                      </c:pt>
                      <c:pt idx="5">
                        <c:v>8629</c:v>
                      </c:pt>
                      <c:pt idx="6">
                        <c:v>8101</c:v>
                      </c:pt>
                      <c:pt idx="7">
                        <c:v>9224</c:v>
                      </c:pt>
                      <c:pt idx="8">
                        <c:v>6832</c:v>
                      </c:pt>
                      <c:pt idx="9">
                        <c:v>8701</c:v>
                      </c:pt>
                      <c:pt idx="10">
                        <c:v>8001</c:v>
                      </c:pt>
                      <c:pt idx="11">
                        <c:v>7543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042-4356-8164-2D00CDDF5BD2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Se'!$B$32:$M$32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9018</c:v>
                      </c:pt>
                      <c:pt idx="1">
                        <c:v>8582</c:v>
                      </c:pt>
                      <c:pt idx="2">
                        <c:v>8991</c:v>
                      </c:pt>
                      <c:pt idx="3">
                        <c:v>9127</c:v>
                      </c:pt>
                      <c:pt idx="4">
                        <c:v>9920</c:v>
                      </c:pt>
                      <c:pt idx="5">
                        <c:v>9034</c:v>
                      </c:pt>
                      <c:pt idx="6">
                        <c:v>9330</c:v>
                      </c:pt>
                      <c:pt idx="7">
                        <c:v>10379</c:v>
                      </c:pt>
                      <c:pt idx="8">
                        <c:v>8965</c:v>
                      </c:pt>
                      <c:pt idx="9">
                        <c:v>10041</c:v>
                      </c:pt>
                      <c:pt idx="10">
                        <c:v>8985</c:v>
                      </c:pt>
                      <c:pt idx="11">
                        <c:v>8754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3042-4356-8164-2D00CDDF5BD2}"/>
                  </c:ext>
                </c:extLst>
              </c15:ser>
            </c15:filteredLineSeries>
          </c:ext>
        </c:extLst>
      </c:lineChart>
      <c:catAx>
        <c:axId val="564938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39768"/>
        <c:crosses val="autoZero"/>
        <c:auto val="1"/>
        <c:lblAlgn val="ctr"/>
        <c:lblOffset val="100"/>
        <c:noMultiLvlLbl val="0"/>
      </c:catAx>
      <c:valAx>
        <c:axId val="56493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38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Self-Rep Documents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'Pro Se'!$B$27:$M$27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Se'!$B$58:$M$58</c:f>
              <c:numCache>
                <c:formatCode>#,##0</c:formatCode>
                <c:ptCount val="12"/>
                <c:pt idx="0">
                  <c:v>18983</c:v>
                </c:pt>
                <c:pt idx="1">
                  <c:v>18152</c:v>
                </c:pt>
                <c:pt idx="2">
                  <c:v>19847</c:v>
                </c:pt>
                <c:pt idx="3">
                  <c:v>20333</c:v>
                </c:pt>
                <c:pt idx="4">
                  <c:v>20860</c:v>
                </c:pt>
                <c:pt idx="5">
                  <c:v>18279</c:v>
                </c:pt>
                <c:pt idx="6">
                  <c:v>19093</c:v>
                </c:pt>
                <c:pt idx="7">
                  <c:v>20651</c:v>
                </c:pt>
                <c:pt idx="8">
                  <c:v>20704</c:v>
                </c:pt>
                <c:pt idx="9">
                  <c:v>21760</c:v>
                </c:pt>
                <c:pt idx="10">
                  <c:v>17916</c:v>
                </c:pt>
                <c:pt idx="11">
                  <c:v>17907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23-4814-9C30-54A513DDDFC1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'Pro Se'!$B$27:$M$27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Se'!$B$59:$M$59</c:f>
              <c:numCache>
                <c:formatCode>#,##0</c:formatCode>
                <c:ptCount val="12"/>
                <c:pt idx="0">
                  <c:v>22183</c:v>
                </c:pt>
                <c:pt idx="1">
                  <c:v>20411</c:v>
                </c:pt>
                <c:pt idx="2">
                  <c:v>21970</c:v>
                </c:pt>
                <c:pt idx="3">
                  <c:v>24671</c:v>
                </c:pt>
                <c:pt idx="4">
                  <c:v>27517</c:v>
                </c:pt>
                <c:pt idx="5">
                  <c:v>25832</c:v>
                </c:pt>
                <c:pt idx="6">
                  <c:v>32210</c:v>
                </c:pt>
                <c:pt idx="7">
                  <c:v>35683</c:v>
                </c:pt>
                <c:pt idx="8">
                  <c:v>33117</c:v>
                </c:pt>
                <c:pt idx="9">
                  <c:v>34936</c:v>
                </c:pt>
                <c:pt idx="10">
                  <c:v>29472</c:v>
                </c:pt>
                <c:pt idx="11">
                  <c:v>29967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23-4814-9C30-54A513DDDFC1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'Pro Se'!$B$27:$M$27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'Pro Se'!$B$60:$M$60</c:f>
              <c:numCache>
                <c:formatCode>#,##0</c:formatCode>
                <c:ptCount val="12"/>
                <c:pt idx="0">
                  <c:v>32404</c:v>
                </c:pt>
                <c:pt idx="1">
                  <c:v>33303</c:v>
                </c:pt>
                <c:pt idx="2">
                  <c:v>38437</c:v>
                </c:pt>
                <c:pt idx="3">
                  <c:v>35853</c:v>
                </c:pt>
                <c:pt idx="4">
                  <c:v>33289</c:v>
                </c:pt>
                <c:pt idx="5">
                  <c:v>33946</c:v>
                </c:pt>
                <c:pt idx="6">
                  <c:v>32328</c:v>
                </c:pt>
                <c:pt idx="7">
                  <c:v>33329</c:v>
                </c:pt>
                <c:pt idx="8">
                  <c:v>32652</c:v>
                </c:pt>
                <c:pt idx="9">
                  <c:v>31921</c:v>
                </c:pt>
                <c:pt idx="10">
                  <c:v>17713</c:v>
                </c:pt>
                <c:pt idx="11">
                  <c:v>17943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23-4814-9C30-54A513DDD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938200"/>
        <c:axId val="5649397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'Pro Se'!$B$53:$M$53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308</c:v>
                      </c:pt>
                      <c:pt idx="6">
                        <c:v>2164</c:v>
                      </c:pt>
                      <c:pt idx="7">
                        <c:v>2665</c:v>
                      </c:pt>
                      <c:pt idx="8">
                        <c:v>3330</c:v>
                      </c:pt>
                      <c:pt idx="9">
                        <c:v>4078</c:v>
                      </c:pt>
                      <c:pt idx="10">
                        <c:v>4777</c:v>
                      </c:pt>
                      <c:pt idx="11">
                        <c:v>4938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D323-4814-9C30-54A513DDDFC1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Se'!$B$54:$M$54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5473</c:v>
                      </c:pt>
                      <c:pt idx="1">
                        <c:v>5831</c:v>
                      </c:pt>
                      <c:pt idx="2">
                        <c:v>6338</c:v>
                      </c:pt>
                      <c:pt idx="3">
                        <c:v>6386</c:v>
                      </c:pt>
                      <c:pt idx="4">
                        <c:v>6188</c:v>
                      </c:pt>
                      <c:pt idx="5">
                        <c:v>6841</c:v>
                      </c:pt>
                      <c:pt idx="6">
                        <c:v>7483</c:v>
                      </c:pt>
                      <c:pt idx="7">
                        <c:v>7943</c:v>
                      </c:pt>
                      <c:pt idx="8">
                        <c:v>8236</c:v>
                      </c:pt>
                      <c:pt idx="9">
                        <c:v>9239</c:v>
                      </c:pt>
                      <c:pt idx="10">
                        <c:v>8307</c:v>
                      </c:pt>
                      <c:pt idx="11">
                        <c:v>7855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D323-4814-9C30-54A513DDDFC1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Se'!$B$55:$M$55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8625</c:v>
                      </c:pt>
                      <c:pt idx="1">
                        <c:v>9146</c:v>
                      </c:pt>
                      <c:pt idx="2">
                        <c:v>10706</c:v>
                      </c:pt>
                      <c:pt idx="3">
                        <c:v>10772</c:v>
                      </c:pt>
                      <c:pt idx="4">
                        <c:v>10135</c:v>
                      </c:pt>
                      <c:pt idx="5">
                        <c:v>11980</c:v>
                      </c:pt>
                      <c:pt idx="6">
                        <c:v>10695</c:v>
                      </c:pt>
                      <c:pt idx="7">
                        <c:v>11479</c:v>
                      </c:pt>
                      <c:pt idx="8">
                        <c:v>10867</c:v>
                      </c:pt>
                      <c:pt idx="9">
                        <c:v>11219</c:v>
                      </c:pt>
                      <c:pt idx="10">
                        <c:v>10822</c:v>
                      </c:pt>
                      <c:pt idx="11">
                        <c:v>11240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D323-4814-9C30-54A513DDDFC1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Se'!$B$56:$M$56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13218</c:v>
                      </c:pt>
                      <c:pt idx="1">
                        <c:v>12575</c:v>
                      </c:pt>
                      <c:pt idx="2">
                        <c:v>14140</c:v>
                      </c:pt>
                      <c:pt idx="3">
                        <c:v>12017</c:v>
                      </c:pt>
                      <c:pt idx="4">
                        <c:v>14151</c:v>
                      </c:pt>
                      <c:pt idx="5">
                        <c:v>14327</c:v>
                      </c:pt>
                      <c:pt idx="6">
                        <c:v>13792</c:v>
                      </c:pt>
                      <c:pt idx="7">
                        <c:v>15897</c:v>
                      </c:pt>
                      <c:pt idx="8">
                        <c:v>10801</c:v>
                      </c:pt>
                      <c:pt idx="9">
                        <c:v>14899</c:v>
                      </c:pt>
                      <c:pt idx="10">
                        <c:v>13896</c:v>
                      </c:pt>
                      <c:pt idx="11">
                        <c:v>13130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D323-4814-9C30-54A513DDDFC1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Se'!$B$27:$M$27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 Se'!$B$57:$M$57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16040</c:v>
                      </c:pt>
                      <c:pt idx="1">
                        <c:v>14209</c:v>
                      </c:pt>
                      <c:pt idx="2">
                        <c:v>15689</c:v>
                      </c:pt>
                      <c:pt idx="3">
                        <c:v>15303</c:v>
                      </c:pt>
                      <c:pt idx="4">
                        <c:v>16981</c:v>
                      </c:pt>
                      <c:pt idx="5">
                        <c:v>15754</c:v>
                      </c:pt>
                      <c:pt idx="6">
                        <c:v>16639</c:v>
                      </c:pt>
                      <c:pt idx="7">
                        <c:v>18257</c:v>
                      </c:pt>
                      <c:pt idx="8">
                        <c:v>15411</c:v>
                      </c:pt>
                      <c:pt idx="9">
                        <c:v>17924</c:v>
                      </c:pt>
                      <c:pt idx="10">
                        <c:v>16000</c:v>
                      </c:pt>
                      <c:pt idx="11">
                        <c:v>15142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D323-4814-9C30-54A513DDDFC1}"/>
                  </c:ext>
                </c:extLst>
              </c15:ser>
            </c15:filteredLineSeries>
          </c:ext>
        </c:extLst>
      </c:lineChart>
      <c:catAx>
        <c:axId val="564938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39768"/>
        <c:crosses val="autoZero"/>
        <c:auto val="1"/>
        <c:lblAlgn val="ctr"/>
        <c:lblOffset val="100"/>
        <c:noMultiLvlLbl val="0"/>
      </c:catAx>
      <c:valAx>
        <c:axId val="56493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38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Attorney Accounts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Attorney!$B$51:$M$51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Attorney!$B$82:$M$82</c:f>
              <c:numCache>
                <c:formatCode>#,##0</c:formatCode>
                <c:ptCount val="12"/>
                <c:pt idx="0">
                  <c:v>413</c:v>
                </c:pt>
                <c:pt idx="1">
                  <c:v>416</c:v>
                </c:pt>
                <c:pt idx="2">
                  <c:v>408</c:v>
                </c:pt>
                <c:pt idx="3">
                  <c:v>357</c:v>
                </c:pt>
                <c:pt idx="4">
                  <c:v>481</c:v>
                </c:pt>
                <c:pt idx="5">
                  <c:v>381</c:v>
                </c:pt>
                <c:pt idx="6">
                  <c:v>371</c:v>
                </c:pt>
                <c:pt idx="7">
                  <c:v>396</c:v>
                </c:pt>
                <c:pt idx="8">
                  <c:v>322</c:v>
                </c:pt>
                <c:pt idx="9">
                  <c:v>614</c:v>
                </c:pt>
                <c:pt idx="10">
                  <c:v>367</c:v>
                </c:pt>
                <c:pt idx="11">
                  <c:v>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87-4C62-8C0E-23BAD2F50852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Attorney!$B$51:$M$51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Attorney!$B$83:$M$83</c:f>
              <c:numCache>
                <c:formatCode>#,##0</c:formatCode>
                <c:ptCount val="12"/>
                <c:pt idx="0">
                  <c:v>336</c:v>
                </c:pt>
                <c:pt idx="1">
                  <c:v>281</c:v>
                </c:pt>
                <c:pt idx="2">
                  <c:v>325</c:v>
                </c:pt>
                <c:pt idx="3">
                  <c:v>230</c:v>
                </c:pt>
                <c:pt idx="4">
                  <c:v>315</c:v>
                </c:pt>
                <c:pt idx="5">
                  <c:v>260</c:v>
                </c:pt>
                <c:pt idx="6">
                  <c:v>314</c:v>
                </c:pt>
                <c:pt idx="7">
                  <c:v>288</c:v>
                </c:pt>
                <c:pt idx="8">
                  <c:v>361</c:v>
                </c:pt>
                <c:pt idx="9">
                  <c:v>284</c:v>
                </c:pt>
                <c:pt idx="10">
                  <c:v>271</c:v>
                </c:pt>
                <c:pt idx="11">
                  <c:v>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87-4C62-8C0E-23BAD2F50852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Attorney!$B$51:$M$51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Attorney!$B$84:$M$84</c:f>
              <c:numCache>
                <c:formatCode>#,##0</c:formatCode>
                <c:ptCount val="12"/>
                <c:pt idx="0">
                  <c:v>456</c:v>
                </c:pt>
                <c:pt idx="1">
                  <c:v>365</c:v>
                </c:pt>
                <c:pt idx="2">
                  <c:v>470</c:v>
                </c:pt>
                <c:pt idx="3">
                  <c:v>378</c:v>
                </c:pt>
                <c:pt idx="4">
                  <c:v>285</c:v>
                </c:pt>
                <c:pt idx="5">
                  <c:v>424</c:v>
                </c:pt>
                <c:pt idx="6">
                  <c:v>356</c:v>
                </c:pt>
                <c:pt idx="7">
                  <c:v>348</c:v>
                </c:pt>
                <c:pt idx="8">
                  <c:v>412</c:v>
                </c:pt>
                <c:pt idx="9">
                  <c:v>634</c:v>
                </c:pt>
                <c:pt idx="10">
                  <c:v>466</c:v>
                </c:pt>
                <c:pt idx="11">
                  <c:v>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87-4C62-8C0E-23BAD2F50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552344"/>
        <c:axId val="56455156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Attorney!$B$51:$M$51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Attorney!$B$77:$M$77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1379</c:v>
                      </c:pt>
                      <c:pt idx="1">
                        <c:v>851</c:v>
                      </c:pt>
                      <c:pt idx="2">
                        <c:v>914</c:v>
                      </c:pt>
                      <c:pt idx="3">
                        <c:v>888</c:v>
                      </c:pt>
                      <c:pt idx="4">
                        <c:v>776</c:v>
                      </c:pt>
                      <c:pt idx="5">
                        <c:v>744</c:v>
                      </c:pt>
                      <c:pt idx="6">
                        <c:v>525</c:v>
                      </c:pt>
                      <c:pt idx="7">
                        <c:v>555</c:v>
                      </c:pt>
                      <c:pt idx="8">
                        <c:v>547</c:v>
                      </c:pt>
                      <c:pt idx="9">
                        <c:v>809</c:v>
                      </c:pt>
                      <c:pt idx="10">
                        <c:v>528</c:v>
                      </c:pt>
                      <c:pt idx="11">
                        <c:v>485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5C87-4C62-8C0E-23BAD2F50852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Attorney!$B$78:$M$78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520</c:v>
                      </c:pt>
                      <c:pt idx="1">
                        <c:v>523</c:v>
                      </c:pt>
                      <c:pt idx="2">
                        <c:v>574</c:v>
                      </c:pt>
                      <c:pt idx="3">
                        <c:v>513</c:v>
                      </c:pt>
                      <c:pt idx="4">
                        <c:v>516</c:v>
                      </c:pt>
                      <c:pt idx="5">
                        <c:v>520</c:v>
                      </c:pt>
                      <c:pt idx="6">
                        <c:v>449</c:v>
                      </c:pt>
                      <c:pt idx="7">
                        <c:v>414</c:v>
                      </c:pt>
                      <c:pt idx="8">
                        <c:v>416</c:v>
                      </c:pt>
                      <c:pt idx="9">
                        <c:v>601</c:v>
                      </c:pt>
                      <c:pt idx="10">
                        <c:v>463</c:v>
                      </c:pt>
                      <c:pt idx="11">
                        <c:v>396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C87-4C62-8C0E-23BAD2F50852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Attorney!$B$79:$M$79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390</c:v>
                      </c:pt>
                      <c:pt idx="1">
                        <c:v>457</c:v>
                      </c:pt>
                      <c:pt idx="2">
                        <c:v>435</c:v>
                      </c:pt>
                      <c:pt idx="3">
                        <c:v>459</c:v>
                      </c:pt>
                      <c:pt idx="4">
                        <c:v>479</c:v>
                      </c:pt>
                      <c:pt idx="5">
                        <c:v>430</c:v>
                      </c:pt>
                      <c:pt idx="6">
                        <c:v>367</c:v>
                      </c:pt>
                      <c:pt idx="7">
                        <c:v>417</c:v>
                      </c:pt>
                      <c:pt idx="8">
                        <c:v>401</c:v>
                      </c:pt>
                      <c:pt idx="9">
                        <c:v>566</c:v>
                      </c:pt>
                      <c:pt idx="10">
                        <c:v>425</c:v>
                      </c:pt>
                      <c:pt idx="11">
                        <c:v>327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C87-4C62-8C0E-23BAD2F50852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Attorney!$B$80:$M$80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431</c:v>
                      </c:pt>
                      <c:pt idx="1">
                        <c:v>382</c:v>
                      </c:pt>
                      <c:pt idx="2">
                        <c:v>385</c:v>
                      </c:pt>
                      <c:pt idx="3">
                        <c:v>414</c:v>
                      </c:pt>
                      <c:pt idx="4">
                        <c:v>443</c:v>
                      </c:pt>
                      <c:pt idx="5">
                        <c:v>425</c:v>
                      </c:pt>
                      <c:pt idx="6">
                        <c:v>375</c:v>
                      </c:pt>
                      <c:pt idx="7">
                        <c:v>399</c:v>
                      </c:pt>
                      <c:pt idx="8">
                        <c:v>259</c:v>
                      </c:pt>
                      <c:pt idx="9">
                        <c:v>581</c:v>
                      </c:pt>
                      <c:pt idx="10">
                        <c:v>396</c:v>
                      </c:pt>
                      <c:pt idx="11">
                        <c:v>369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C87-4C62-8C0E-23BAD2F50852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Attorney!$B$81:$M$81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376</c:v>
                      </c:pt>
                      <c:pt idx="1">
                        <c:v>420</c:v>
                      </c:pt>
                      <c:pt idx="2">
                        <c:v>476</c:v>
                      </c:pt>
                      <c:pt idx="3">
                        <c:v>403</c:v>
                      </c:pt>
                      <c:pt idx="4">
                        <c:v>449</c:v>
                      </c:pt>
                      <c:pt idx="5">
                        <c:v>358</c:v>
                      </c:pt>
                      <c:pt idx="6">
                        <c:v>354</c:v>
                      </c:pt>
                      <c:pt idx="7">
                        <c:v>394</c:v>
                      </c:pt>
                      <c:pt idx="8">
                        <c:v>284</c:v>
                      </c:pt>
                      <c:pt idx="9">
                        <c:v>567</c:v>
                      </c:pt>
                      <c:pt idx="10">
                        <c:v>391</c:v>
                      </c:pt>
                      <c:pt idx="11">
                        <c:v>353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C87-4C62-8C0E-23BAD2F50852}"/>
                  </c:ext>
                </c:extLst>
              </c15:ser>
            </c15:filteredLineSeries>
          </c:ext>
        </c:extLst>
      </c:lineChart>
      <c:catAx>
        <c:axId val="564552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551560"/>
        <c:crosses val="autoZero"/>
        <c:auto val="1"/>
        <c:lblAlgn val="ctr"/>
        <c:lblOffset val="100"/>
        <c:noMultiLvlLbl val="0"/>
      </c:catAx>
      <c:valAx>
        <c:axId val="56455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552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Attorney Tickets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Attorney!$B$1:$M$1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Attorney!$B$7:$M$7</c:f>
              <c:numCache>
                <c:formatCode>#,##0</c:formatCode>
                <c:ptCount val="12"/>
                <c:pt idx="0">
                  <c:v>2736</c:v>
                </c:pt>
                <c:pt idx="1">
                  <c:v>2938</c:v>
                </c:pt>
                <c:pt idx="2">
                  <c:v>2622</c:v>
                </c:pt>
                <c:pt idx="3">
                  <c:v>2480</c:v>
                </c:pt>
                <c:pt idx="4">
                  <c:v>2711</c:v>
                </c:pt>
                <c:pt idx="5">
                  <c:v>2403</c:v>
                </c:pt>
                <c:pt idx="6">
                  <c:v>2478</c:v>
                </c:pt>
                <c:pt idx="7">
                  <c:v>2167</c:v>
                </c:pt>
                <c:pt idx="8">
                  <c:v>1891</c:v>
                </c:pt>
                <c:pt idx="9">
                  <c:v>2919</c:v>
                </c:pt>
                <c:pt idx="10">
                  <c:v>1634</c:v>
                </c:pt>
                <c:pt idx="11">
                  <c:v>1877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A4-417C-B251-4473CE8B0BAC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Attorney!$B$1:$M$1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Attorney!$B$8:$M$8</c:f>
              <c:numCache>
                <c:formatCode>#,##0</c:formatCode>
                <c:ptCount val="12"/>
                <c:pt idx="0">
                  <c:v>2427</c:v>
                </c:pt>
                <c:pt idx="1">
                  <c:v>2056</c:v>
                </c:pt>
                <c:pt idx="2">
                  <c:v>2150</c:v>
                </c:pt>
                <c:pt idx="3">
                  <c:v>1914</c:v>
                </c:pt>
                <c:pt idx="4">
                  <c:v>1983</c:v>
                </c:pt>
                <c:pt idx="5">
                  <c:v>2204</c:v>
                </c:pt>
                <c:pt idx="6">
                  <c:v>2456</c:v>
                </c:pt>
                <c:pt idx="7">
                  <c:v>2248</c:v>
                </c:pt>
                <c:pt idx="8">
                  <c:v>2726</c:v>
                </c:pt>
                <c:pt idx="9">
                  <c:v>2419</c:v>
                </c:pt>
                <c:pt idx="10">
                  <c:v>2415</c:v>
                </c:pt>
                <c:pt idx="11">
                  <c:v>2480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A4-417C-B251-4473CE8B0BAC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Attorney!$B$1:$M$1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Attorney!$B$9:$M$9</c:f>
              <c:numCache>
                <c:formatCode>#,##0</c:formatCode>
                <c:ptCount val="12"/>
                <c:pt idx="0">
                  <c:v>2173</c:v>
                </c:pt>
                <c:pt idx="1">
                  <c:v>2468</c:v>
                </c:pt>
                <c:pt idx="2">
                  <c:v>2652</c:v>
                </c:pt>
                <c:pt idx="3">
                  <c:v>2303</c:v>
                </c:pt>
                <c:pt idx="4">
                  <c:v>4448</c:v>
                </c:pt>
                <c:pt idx="5">
                  <c:v>6143</c:v>
                </c:pt>
                <c:pt idx="6">
                  <c:v>3689</c:v>
                </c:pt>
                <c:pt idx="7">
                  <c:v>3192</c:v>
                </c:pt>
                <c:pt idx="8">
                  <c:v>2759</c:v>
                </c:pt>
                <c:pt idx="9">
                  <c:v>3087</c:v>
                </c:pt>
                <c:pt idx="10">
                  <c:v>2732</c:v>
                </c:pt>
                <c:pt idx="11">
                  <c:v>2670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A4-417C-B251-4473CE8B0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515448"/>
        <c:axId val="56455508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Attorney!$B$1:$M$1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Attorney!$B$2:$M$2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3015</c:v>
                      </c:pt>
                      <c:pt idx="1">
                        <c:v>2691</c:v>
                      </c:pt>
                      <c:pt idx="2">
                        <c:v>3771</c:v>
                      </c:pt>
                      <c:pt idx="3">
                        <c:v>3957</c:v>
                      </c:pt>
                      <c:pt idx="4">
                        <c:v>2898</c:v>
                      </c:pt>
                      <c:pt idx="5">
                        <c:v>3291</c:v>
                      </c:pt>
                      <c:pt idx="6">
                        <c:v>3856</c:v>
                      </c:pt>
                      <c:pt idx="7">
                        <c:v>3376</c:v>
                      </c:pt>
                      <c:pt idx="8">
                        <c:v>3504</c:v>
                      </c:pt>
                      <c:pt idx="9">
                        <c:v>4237</c:v>
                      </c:pt>
                      <c:pt idx="10">
                        <c:v>3336</c:v>
                      </c:pt>
                      <c:pt idx="11">
                        <c:v>2833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02A4-417C-B251-4473CE8B0BAC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Attorney!$B$3:$M$3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3040</c:v>
                      </c:pt>
                      <c:pt idx="1">
                        <c:v>2853</c:v>
                      </c:pt>
                      <c:pt idx="2">
                        <c:v>3063</c:v>
                      </c:pt>
                      <c:pt idx="3">
                        <c:v>3215</c:v>
                      </c:pt>
                      <c:pt idx="4">
                        <c:v>3163</c:v>
                      </c:pt>
                      <c:pt idx="5">
                        <c:v>3275</c:v>
                      </c:pt>
                      <c:pt idx="6">
                        <c:v>3464</c:v>
                      </c:pt>
                      <c:pt idx="7">
                        <c:v>2761</c:v>
                      </c:pt>
                      <c:pt idx="8">
                        <c:v>3044</c:v>
                      </c:pt>
                      <c:pt idx="9">
                        <c:v>2924</c:v>
                      </c:pt>
                      <c:pt idx="10">
                        <c:v>2549</c:v>
                      </c:pt>
                      <c:pt idx="11">
                        <c:v>1940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2A4-417C-B251-4473CE8B0BAC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Attorney!$B$4:$M$4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2569</c:v>
                      </c:pt>
                      <c:pt idx="1">
                        <c:v>2297</c:v>
                      </c:pt>
                      <c:pt idx="2">
                        <c:v>2570</c:v>
                      </c:pt>
                      <c:pt idx="3">
                        <c:v>2255</c:v>
                      </c:pt>
                      <c:pt idx="4">
                        <c:v>2201</c:v>
                      </c:pt>
                      <c:pt idx="5">
                        <c:v>2404</c:v>
                      </c:pt>
                      <c:pt idx="6">
                        <c:v>2018</c:v>
                      </c:pt>
                      <c:pt idx="7">
                        <c:v>2251</c:v>
                      </c:pt>
                      <c:pt idx="8">
                        <c:v>2022</c:v>
                      </c:pt>
                      <c:pt idx="9">
                        <c:v>1932</c:v>
                      </c:pt>
                      <c:pt idx="10">
                        <c:v>1889</c:v>
                      </c:pt>
                      <c:pt idx="11">
                        <c:v>1725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2A4-417C-B251-4473CE8B0BAC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Attorney!$B$5:$M$5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2642</c:v>
                      </c:pt>
                      <c:pt idx="1">
                        <c:v>2144</c:v>
                      </c:pt>
                      <c:pt idx="2">
                        <c:v>2348</c:v>
                      </c:pt>
                      <c:pt idx="3">
                        <c:v>2667</c:v>
                      </c:pt>
                      <c:pt idx="4">
                        <c:v>3210</c:v>
                      </c:pt>
                      <c:pt idx="5">
                        <c:v>2247</c:v>
                      </c:pt>
                      <c:pt idx="6">
                        <c:v>1820</c:v>
                      </c:pt>
                      <c:pt idx="7">
                        <c:v>2206</c:v>
                      </c:pt>
                      <c:pt idx="8">
                        <c:v>1724</c:v>
                      </c:pt>
                      <c:pt idx="9">
                        <c:v>2352</c:v>
                      </c:pt>
                      <c:pt idx="10">
                        <c:v>2031</c:v>
                      </c:pt>
                      <c:pt idx="11">
                        <c:v>1863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2A4-417C-B251-4473CE8B0BAC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Attorney!$B$6:$M$6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2450</c:v>
                      </c:pt>
                      <c:pt idx="1">
                        <c:v>2321</c:v>
                      </c:pt>
                      <c:pt idx="2">
                        <c:v>2774</c:v>
                      </c:pt>
                      <c:pt idx="3">
                        <c:v>2724</c:v>
                      </c:pt>
                      <c:pt idx="4">
                        <c:v>2898</c:v>
                      </c:pt>
                      <c:pt idx="5">
                        <c:v>2653</c:v>
                      </c:pt>
                      <c:pt idx="6">
                        <c:v>2958</c:v>
                      </c:pt>
                      <c:pt idx="7">
                        <c:v>2680</c:v>
                      </c:pt>
                      <c:pt idx="8">
                        <c:v>2331</c:v>
                      </c:pt>
                      <c:pt idx="9">
                        <c:v>3294</c:v>
                      </c:pt>
                      <c:pt idx="10">
                        <c:v>2228</c:v>
                      </c:pt>
                      <c:pt idx="11">
                        <c:v>1938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2A4-417C-B251-4473CE8B0BAC}"/>
                  </c:ext>
                </c:extLst>
              </c15:ser>
            </c15:filteredLineSeries>
          </c:ext>
        </c:extLst>
      </c:lineChart>
      <c:catAx>
        <c:axId val="56451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555088"/>
        <c:crosses val="autoZero"/>
        <c:auto val="1"/>
        <c:lblAlgn val="ctr"/>
        <c:lblOffset val="100"/>
        <c:noMultiLvlLbl val="0"/>
      </c:catAx>
      <c:valAx>
        <c:axId val="56455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515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Attorney Submissions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794225721784773"/>
          <c:y val="0.17171296296296298"/>
          <c:w val="0.82705774278215227"/>
          <c:h val="0.61498432487605714"/>
        </c:manualLayout>
      </c:layout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Attorney!$B$26:$M$26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Attorney!$B$32:$M$32</c:f>
              <c:numCache>
                <c:formatCode>#,##0</c:formatCode>
                <c:ptCount val="12"/>
                <c:pt idx="0">
                  <c:v>1299550</c:v>
                </c:pt>
                <c:pt idx="1">
                  <c:v>1200599</c:v>
                </c:pt>
                <c:pt idx="2">
                  <c:v>1279936</c:v>
                </c:pt>
                <c:pt idx="3">
                  <c:v>1299422</c:v>
                </c:pt>
                <c:pt idx="4">
                  <c:v>1326599</c:v>
                </c:pt>
                <c:pt idx="5">
                  <c:v>1231895</c:v>
                </c:pt>
                <c:pt idx="6">
                  <c:v>1304534</c:v>
                </c:pt>
                <c:pt idx="7">
                  <c:v>1302563</c:v>
                </c:pt>
                <c:pt idx="8">
                  <c:v>1163545</c:v>
                </c:pt>
                <c:pt idx="9">
                  <c:v>1365810</c:v>
                </c:pt>
                <c:pt idx="10">
                  <c:v>1131782</c:v>
                </c:pt>
                <c:pt idx="11">
                  <c:v>1131881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70-494D-81CD-BF95655683D9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Attorney!$B$26:$M$26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Attorney!$B$33:$M$33</c:f>
              <c:numCache>
                <c:formatCode>#,##0</c:formatCode>
                <c:ptCount val="12"/>
                <c:pt idx="0">
                  <c:v>1305175</c:v>
                </c:pt>
                <c:pt idx="1">
                  <c:v>1223691</c:v>
                </c:pt>
                <c:pt idx="2">
                  <c:v>1253539</c:v>
                </c:pt>
                <c:pt idx="3">
                  <c:v>960719</c:v>
                </c:pt>
                <c:pt idx="4">
                  <c:v>953859</c:v>
                </c:pt>
                <c:pt idx="5">
                  <c:v>1071357</c:v>
                </c:pt>
                <c:pt idx="6">
                  <c:v>1152245</c:v>
                </c:pt>
                <c:pt idx="7">
                  <c:v>1179631</c:v>
                </c:pt>
                <c:pt idx="8">
                  <c:v>1197482</c:v>
                </c:pt>
                <c:pt idx="9">
                  <c:v>1288535</c:v>
                </c:pt>
                <c:pt idx="10">
                  <c:v>1116754</c:v>
                </c:pt>
                <c:pt idx="11">
                  <c:v>1163851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70-494D-81CD-BF95655683D9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Attorney!$B$26:$M$26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Attorney!$B$34:$M$34</c:f>
              <c:numCache>
                <c:formatCode>#,##0</c:formatCode>
                <c:ptCount val="12"/>
                <c:pt idx="0">
                  <c:v>1214885</c:v>
                </c:pt>
                <c:pt idx="1">
                  <c:v>1250724</c:v>
                </c:pt>
                <c:pt idx="2">
                  <c:v>1471867</c:v>
                </c:pt>
                <c:pt idx="3">
                  <c:v>1393990</c:v>
                </c:pt>
                <c:pt idx="4">
                  <c:v>1400025</c:v>
                </c:pt>
                <c:pt idx="5">
                  <c:v>1540904</c:v>
                </c:pt>
                <c:pt idx="6">
                  <c:v>1430656</c:v>
                </c:pt>
                <c:pt idx="7">
                  <c:v>1500784</c:v>
                </c:pt>
                <c:pt idx="8">
                  <c:v>1393985</c:v>
                </c:pt>
                <c:pt idx="9">
                  <c:v>1396185</c:v>
                </c:pt>
                <c:pt idx="10">
                  <c:v>1316964</c:v>
                </c:pt>
                <c:pt idx="11">
                  <c:v>1235893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70-494D-81CD-BF9565568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516624"/>
        <c:axId val="56451780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Attorney!$B$26:$M$26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Attorney!$B$27:$M$27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1062461</c:v>
                      </c:pt>
                      <c:pt idx="1">
                        <c:v>1030396</c:v>
                      </c:pt>
                      <c:pt idx="2">
                        <c:v>1095925</c:v>
                      </c:pt>
                      <c:pt idx="3">
                        <c:v>1158696</c:v>
                      </c:pt>
                      <c:pt idx="4">
                        <c:v>1127653</c:v>
                      </c:pt>
                      <c:pt idx="5">
                        <c:v>1127897</c:v>
                      </c:pt>
                      <c:pt idx="6">
                        <c:v>1180777</c:v>
                      </c:pt>
                      <c:pt idx="7">
                        <c:v>1104941</c:v>
                      </c:pt>
                      <c:pt idx="8">
                        <c:v>1120384</c:v>
                      </c:pt>
                      <c:pt idx="9">
                        <c:v>1196432</c:v>
                      </c:pt>
                      <c:pt idx="10">
                        <c:v>937776</c:v>
                      </c:pt>
                      <c:pt idx="11">
                        <c:v>1017455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C570-494D-81CD-BF95655683D9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Attorney!$B$28:$M$28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1073090</c:v>
                      </c:pt>
                      <c:pt idx="1">
                        <c:v>1066773</c:v>
                      </c:pt>
                      <c:pt idx="2">
                        <c:v>1172947</c:v>
                      </c:pt>
                      <c:pt idx="3">
                        <c:v>1151198</c:v>
                      </c:pt>
                      <c:pt idx="4">
                        <c:v>1075979</c:v>
                      </c:pt>
                      <c:pt idx="5">
                        <c:v>1182772</c:v>
                      </c:pt>
                      <c:pt idx="6">
                        <c:v>1161603</c:v>
                      </c:pt>
                      <c:pt idx="7">
                        <c:v>1102503</c:v>
                      </c:pt>
                      <c:pt idx="8">
                        <c:v>1088008</c:v>
                      </c:pt>
                      <c:pt idx="9">
                        <c:v>1135808</c:v>
                      </c:pt>
                      <c:pt idx="10">
                        <c:v>987333</c:v>
                      </c:pt>
                      <c:pt idx="11">
                        <c:v>1012899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C570-494D-81CD-BF95655683D9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Attorney!$B$29:$M$29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1039295</c:v>
                      </c:pt>
                      <c:pt idx="1">
                        <c:v>1109155</c:v>
                      </c:pt>
                      <c:pt idx="2">
                        <c:v>1197218</c:v>
                      </c:pt>
                      <c:pt idx="3">
                        <c:v>1097053</c:v>
                      </c:pt>
                      <c:pt idx="4">
                        <c:v>1093824</c:v>
                      </c:pt>
                      <c:pt idx="5">
                        <c:v>1150804</c:v>
                      </c:pt>
                      <c:pt idx="6">
                        <c:v>1197233</c:v>
                      </c:pt>
                      <c:pt idx="7">
                        <c:v>1176750</c:v>
                      </c:pt>
                      <c:pt idx="8">
                        <c:v>1088793</c:v>
                      </c:pt>
                      <c:pt idx="9">
                        <c:v>1021632</c:v>
                      </c:pt>
                      <c:pt idx="10">
                        <c:v>1020903</c:v>
                      </c:pt>
                      <c:pt idx="11">
                        <c:v>997361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C570-494D-81CD-BF95655683D9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Attorney!$B$30:$M$30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1083285</c:v>
                      </c:pt>
                      <c:pt idx="1">
                        <c:v>1068192</c:v>
                      </c:pt>
                      <c:pt idx="2">
                        <c:v>1233923</c:v>
                      </c:pt>
                      <c:pt idx="3">
                        <c:v>1048147</c:v>
                      </c:pt>
                      <c:pt idx="4">
                        <c:v>1181822</c:v>
                      </c:pt>
                      <c:pt idx="5">
                        <c:v>1197600</c:v>
                      </c:pt>
                      <c:pt idx="6">
                        <c:v>1065247</c:v>
                      </c:pt>
                      <c:pt idx="7">
                        <c:v>1241750</c:v>
                      </c:pt>
                      <c:pt idx="8">
                        <c:v>862559</c:v>
                      </c:pt>
                      <c:pt idx="9">
                        <c:v>1165854</c:v>
                      </c:pt>
                      <c:pt idx="10">
                        <c:v>1059208</c:v>
                      </c:pt>
                      <c:pt idx="11">
                        <c:v>980410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570-494D-81CD-BF95655683D9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Attorney!$B$31:$M$31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1186889</c:v>
                      </c:pt>
                      <c:pt idx="1">
                        <c:v>1094562</c:v>
                      </c:pt>
                      <c:pt idx="2">
                        <c:v>1226145</c:v>
                      </c:pt>
                      <c:pt idx="3">
                        <c:v>1183066</c:v>
                      </c:pt>
                      <c:pt idx="4">
                        <c:v>1249112</c:v>
                      </c:pt>
                      <c:pt idx="5">
                        <c:v>1203781</c:v>
                      </c:pt>
                      <c:pt idx="6">
                        <c:v>1215842</c:v>
                      </c:pt>
                      <c:pt idx="7">
                        <c:v>1299672</c:v>
                      </c:pt>
                      <c:pt idx="8">
                        <c:v>1092537</c:v>
                      </c:pt>
                      <c:pt idx="9">
                        <c:v>1309357</c:v>
                      </c:pt>
                      <c:pt idx="10">
                        <c:v>1111412</c:v>
                      </c:pt>
                      <c:pt idx="11">
                        <c:v>1022893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570-494D-81CD-BF95655683D9}"/>
                  </c:ext>
                </c:extLst>
              </c15:ser>
            </c15:filteredLineSeries>
          </c:ext>
        </c:extLst>
      </c:lineChart>
      <c:catAx>
        <c:axId val="56451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517800"/>
        <c:crosses val="autoZero"/>
        <c:auto val="1"/>
        <c:lblAlgn val="ctr"/>
        <c:lblOffset val="100"/>
        <c:noMultiLvlLbl val="0"/>
      </c:catAx>
      <c:valAx>
        <c:axId val="564517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51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County Tickets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County!$B$1:$M$1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County!$B$7:$M$7</c:f>
              <c:numCache>
                <c:formatCode>#,##0</c:formatCode>
                <c:ptCount val="12"/>
                <c:pt idx="0">
                  <c:v>431</c:v>
                </c:pt>
                <c:pt idx="1">
                  <c:v>389</c:v>
                </c:pt>
                <c:pt idx="2">
                  <c:v>406</c:v>
                </c:pt>
                <c:pt idx="3">
                  <c:v>360</c:v>
                </c:pt>
                <c:pt idx="4">
                  <c:v>393</c:v>
                </c:pt>
                <c:pt idx="5">
                  <c:v>375</c:v>
                </c:pt>
                <c:pt idx="6">
                  <c:v>385</c:v>
                </c:pt>
                <c:pt idx="7">
                  <c:v>397</c:v>
                </c:pt>
                <c:pt idx="8">
                  <c:v>405</c:v>
                </c:pt>
                <c:pt idx="9">
                  <c:v>433</c:v>
                </c:pt>
                <c:pt idx="10">
                  <c:v>278</c:v>
                </c:pt>
                <c:pt idx="11">
                  <c:v>373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64-4996-BBFE-C2AF6ABFE515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County!$B$1:$M$1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County!$B$8:$M$8</c:f>
              <c:numCache>
                <c:formatCode>#,##0</c:formatCode>
                <c:ptCount val="12"/>
                <c:pt idx="0">
                  <c:v>385</c:v>
                </c:pt>
                <c:pt idx="1">
                  <c:v>318</c:v>
                </c:pt>
                <c:pt idx="2">
                  <c:v>391</c:v>
                </c:pt>
                <c:pt idx="3">
                  <c:v>342</c:v>
                </c:pt>
                <c:pt idx="4">
                  <c:v>283</c:v>
                </c:pt>
                <c:pt idx="5">
                  <c:v>315</c:v>
                </c:pt>
                <c:pt idx="6">
                  <c:v>365</c:v>
                </c:pt>
                <c:pt idx="7">
                  <c:v>373</c:v>
                </c:pt>
                <c:pt idx="8">
                  <c:v>339</c:v>
                </c:pt>
                <c:pt idx="9">
                  <c:v>421</c:v>
                </c:pt>
                <c:pt idx="10">
                  <c:v>394</c:v>
                </c:pt>
                <c:pt idx="11">
                  <c:v>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64-4996-BBFE-C2AF6ABFE515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County!$B$1:$M$1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County!$B$9:$M$9</c:f>
              <c:numCache>
                <c:formatCode>#,##0</c:formatCode>
                <c:ptCount val="12"/>
                <c:pt idx="0">
                  <c:v>325</c:v>
                </c:pt>
                <c:pt idx="1">
                  <c:v>382</c:v>
                </c:pt>
                <c:pt idx="2">
                  <c:v>390</c:v>
                </c:pt>
                <c:pt idx="3">
                  <c:v>349</c:v>
                </c:pt>
                <c:pt idx="4">
                  <c:v>331</c:v>
                </c:pt>
                <c:pt idx="5">
                  <c:v>402</c:v>
                </c:pt>
                <c:pt idx="6">
                  <c:v>360</c:v>
                </c:pt>
                <c:pt idx="7">
                  <c:v>360</c:v>
                </c:pt>
                <c:pt idx="8">
                  <c:v>336</c:v>
                </c:pt>
                <c:pt idx="9">
                  <c:v>362</c:v>
                </c:pt>
                <c:pt idx="10">
                  <c:v>393</c:v>
                </c:pt>
                <c:pt idx="11">
                  <c:v>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64-4996-BBFE-C2AF6ABFE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3482016"/>
        <c:axId val="42725984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County!$B$1:$M$1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County!$B$2:$M$2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1035</c:v>
                      </c:pt>
                      <c:pt idx="1">
                        <c:v>904</c:v>
                      </c:pt>
                      <c:pt idx="2">
                        <c:v>1051</c:v>
                      </c:pt>
                      <c:pt idx="3">
                        <c:v>836</c:v>
                      </c:pt>
                      <c:pt idx="4">
                        <c:v>537</c:v>
                      </c:pt>
                      <c:pt idx="5">
                        <c:v>663</c:v>
                      </c:pt>
                      <c:pt idx="6">
                        <c:v>768</c:v>
                      </c:pt>
                      <c:pt idx="7">
                        <c:v>601</c:v>
                      </c:pt>
                      <c:pt idx="8">
                        <c:v>613</c:v>
                      </c:pt>
                      <c:pt idx="9">
                        <c:v>698</c:v>
                      </c:pt>
                      <c:pt idx="10">
                        <c:v>435</c:v>
                      </c:pt>
                      <c:pt idx="11">
                        <c:v>488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3464-4996-BBFE-C2AF6ABFE515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County!$B$3:$M$3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374</c:v>
                      </c:pt>
                      <c:pt idx="1">
                        <c:v>369</c:v>
                      </c:pt>
                      <c:pt idx="2">
                        <c:v>494</c:v>
                      </c:pt>
                      <c:pt idx="3">
                        <c:v>499</c:v>
                      </c:pt>
                      <c:pt idx="4">
                        <c:v>606</c:v>
                      </c:pt>
                      <c:pt idx="5">
                        <c:v>583</c:v>
                      </c:pt>
                      <c:pt idx="6">
                        <c:v>537</c:v>
                      </c:pt>
                      <c:pt idx="7">
                        <c:v>482</c:v>
                      </c:pt>
                      <c:pt idx="8">
                        <c:v>541</c:v>
                      </c:pt>
                      <c:pt idx="9">
                        <c:v>497</c:v>
                      </c:pt>
                      <c:pt idx="10">
                        <c:v>480</c:v>
                      </c:pt>
                      <c:pt idx="11">
                        <c:v>455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464-4996-BBFE-C2AF6ABFE515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County!$B$4:$M$4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542</c:v>
                      </c:pt>
                      <c:pt idx="1">
                        <c:v>433</c:v>
                      </c:pt>
                      <c:pt idx="2">
                        <c:v>575</c:v>
                      </c:pt>
                      <c:pt idx="3">
                        <c:v>359</c:v>
                      </c:pt>
                      <c:pt idx="4">
                        <c:v>324</c:v>
                      </c:pt>
                      <c:pt idx="5">
                        <c:v>468</c:v>
                      </c:pt>
                      <c:pt idx="6">
                        <c:v>426</c:v>
                      </c:pt>
                      <c:pt idx="7">
                        <c:v>463</c:v>
                      </c:pt>
                      <c:pt idx="8">
                        <c:v>437</c:v>
                      </c:pt>
                      <c:pt idx="9">
                        <c:v>323</c:v>
                      </c:pt>
                      <c:pt idx="10">
                        <c:v>389</c:v>
                      </c:pt>
                      <c:pt idx="11">
                        <c:v>329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3464-4996-BBFE-C2AF6ABFE515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County!$B$5:$M$5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536</c:v>
                      </c:pt>
                      <c:pt idx="1">
                        <c:v>383</c:v>
                      </c:pt>
                      <c:pt idx="2">
                        <c:v>433</c:v>
                      </c:pt>
                      <c:pt idx="3">
                        <c:v>576</c:v>
                      </c:pt>
                      <c:pt idx="4">
                        <c:v>548</c:v>
                      </c:pt>
                      <c:pt idx="5">
                        <c:v>360</c:v>
                      </c:pt>
                      <c:pt idx="6">
                        <c:v>335</c:v>
                      </c:pt>
                      <c:pt idx="7">
                        <c:v>344</c:v>
                      </c:pt>
                      <c:pt idx="8">
                        <c:v>272</c:v>
                      </c:pt>
                      <c:pt idx="9">
                        <c:v>341</c:v>
                      </c:pt>
                      <c:pt idx="10">
                        <c:v>273</c:v>
                      </c:pt>
                      <c:pt idx="11">
                        <c:v>259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464-4996-BBFE-C2AF6ABFE515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County!$B$6:$M$6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311</c:v>
                      </c:pt>
                      <c:pt idx="1">
                        <c:v>288</c:v>
                      </c:pt>
                      <c:pt idx="2">
                        <c:v>345</c:v>
                      </c:pt>
                      <c:pt idx="3">
                        <c:v>357</c:v>
                      </c:pt>
                      <c:pt idx="4">
                        <c:v>455</c:v>
                      </c:pt>
                      <c:pt idx="5">
                        <c:v>337</c:v>
                      </c:pt>
                      <c:pt idx="6">
                        <c:v>455</c:v>
                      </c:pt>
                      <c:pt idx="7">
                        <c:v>344</c:v>
                      </c:pt>
                      <c:pt idx="8">
                        <c:v>467</c:v>
                      </c:pt>
                      <c:pt idx="9">
                        <c:v>457</c:v>
                      </c:pt>
                      <c:pt idx="10">
                        <c:v>377</c:v>
                      </c:pt>
                      <c:pt idx="11">
                        <c:v>266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3464-4996-BBFE-C2AF6ABFE515}"/>
                  </c:ext>
                </c:extLst>
              </c15:ser>
            </c15:filteredLineSeries>
          </c:ext>
        </c:extLst>
      </c:lineChart>
      <c:catAx>
        <c:axId val="56348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259840"/>
        <c:crosses val="autoZero"/>
        <c:auto val="1"/>
        <c:lblAlgn val="ctr"/>
        <c:lblOffset val="100"/>
        <c:noMultiLvlLbl val="0"/>
      </c:catAx>
      <c:valAx>
        <c:axId val="42725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48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Attorney Documents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Attorney!$B$51:$M$51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Attorney!$B$57:$M$57</c:f>
              <c:numCache>
                <c:formatCode>#,##0</c:formatCode>
                <c:ptCount val="12"/>
                <c:pt idx="0">
                  <c:v>2057861</c:v>
                </c:pt>
                <c:pt idx="1">
                  <c:v>1868208</c:v>
                </c:pt>
                <c:pt idx="2">
                  <c:v>1964439</c:v>
                </c:pt>
                <c:pt idx="3">
                  <c:v>1999008</c:v>
                </c:pt>
                <c:pt idx="4">
                  <c:v>2033246</c:v>
                </c:pt>
                <c:pt idx="5">
                  <c:v>1864935</c:v>
                </c:pt>
                <c:pt idx="6">
                  <c:v>1973953</c:v>
                </c:pt>
                <c:pt idx="7">
                  <c:v>1975060</c:v>
                </c:pt>
                <c:pt idx="8">
                  <c:v>1769103</c:v>
                </c:pt>
                <c:pt idx="9">
                  <c:v>2057752</c:v>
                </c:pt>
                <c:pt idx="10">
                  <c:v>1725014</c:v>
                </c:pt>
                <c:pt idx="11">
                  <c:v>1725884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65-4530-8AB9-314E3BD30F1B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Attorney!$B$51:$M$51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Attorney!$B$58:$M$58</c:f>
              <c:numCache>
                <c:formatCode>#,##0</c:formatCode>
                <c:ptCount val="12"/>
                <c:pt idx="0">
                  <c:v>1991280</c:v>
                </c:pt>
                <c:pt idx="1">
                  <c:v>1897741</c:v>
                </c:pt>
                <c:pt idx="2">
                  <c:v>1987848</c:v>
                </c:pt>
                <c:pt idx="3">
                  <c:v>1518973</c:v>
                </c:pt>
                <c:pt idx="4">
                  <c:v>1511656</c:v>
                </c:pt>
                <c:pt idx="5">
                  <c:v>1659232</c:v>
                </c:pt>
                <c:pt idx="6">
                  <c:v>1790933</c:v>
                </c:pt>
                <c:pt idx="7">
                  <c:v>1861987</c:v>
                </c:pt>
                <c:pt idx="8">
                  <c:v>1888529</c:v>
                </c:pt>
                <c:pt idx="9">
                  <c:v>2050522</c:v>
                </c:pt>
                <c:pt idx="10">
                  <c:v>1782921</c:v>
                </c:pt>
                <c:pt idx="11">
                  <c:v>1864757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65-4530-8AB9-314E3BD30F1B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Attorney!$B$51:$M$51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Attorney!$B$59:$M$59</c:f>
              <c:numCache>
                <c:formatCode>#,##0</c:formatCode>
                <c:ptCount val="12"/>
                <c:pt idx="0">
                  <c:v>1907667</c:v>
                </c:pt>
                <c:pt idx="1">
                  <c:v>1988328</c:v>
                </c:pt>
                <c:pt idx="2">
                  <c:v>2357246</c:v>
                </c:pt>
                <c:pt idx="3">
                  <c:v>2231150</c:v>
                </c:pt>
                <c:pt idx="4">
                  <c:v>2239380</c:v>
                </c:pt>
                <c:pt idx="5">
                  <c:v>2471748</c:v>
                </c:pt>
                <c:pt idx="6">
                  <c:v>2226040</c:v>
                </c:pt>
                <c:pt idx="7">
                  <c:v>2314321</c:v>
                </c:pt>
                <c:pt idx="8">
                  <c:v>2167563</c:v>
                </c:pt>
                <c:pt idx="9">
                  <c:v>2190384</c:v>
                </c:pt>
                <c:pt idx="10">
                  <c:v>2044417</c:v>
                </c:pt>
                <c:pt idx="11">
                  <c:v>1938460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65-4530-8AB9-314E3BD30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517016"/>
        <c:axId val="56451505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Attorney!$B$51:$M$51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Attorney!$B$52:$M$52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1722393</c:v>
                      </c:pt>
                      <c:pt idx="1">
                        <c:v>1635120</c:v>
                      </c:pt>
                      <c:pt idx="2">
                        <c:v>1738981</c:v>
                      </c:pt>
                      <c:pt idx="3">
                        <c:v>1820914</c:v>
                      </c:pt>
                      <c:pt idx="4">
                        <c:v>1763209</c:v>
                      </c:pt>
                      <c:pt idx="5">
                        <c:v>1759804</c:v>
                      </c:pt>
                      <c:pt idx="6">
                        <c:v>1841440</c:v>
                      </c:pt>
                      <c:pt idx="7">
                        <c:v>1732479</c:v>
                      </c:pt>
                      <c:pt idx="8">
                        <c:v>1747278</c:v>
                      </c:pt>
                      <c:pt idx="9">
                        <c:v>1849569</c:v>
                      </c:pt>
                      <c:pt idx="10">
                        <c:v>1453447</c:v>
                      </c:pt>
                      <c:pt idx="11">
                        <c:v>1575805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3D65-4530-8AB9-314E3BD30F1B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Attorney!$B$53:$M$53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1639972</c:v>
                      </c:pt>
                      <c:pt idx="1">
                        <c:v>1630456</c:v>
                      </c:pt>
                      <c:pt idx="2">
                        <c:v>1800306</c:v>
                      </c:pt>
                      <c:pt idx="3">
                        <c:v>1769108</c:v>
                      </c:pt>
                      <c:pt idx="4">
                        <c:v>1643412</c:v>
                      </c:pt>
                      <c:pt idx="5">
                        <c:v>1799641</c:v>
                      </c:pt>
                      <c:pt idx="6">
                        <c:v>1783591</c:v>
                      </c:pt>
                      <c:pt idx="7">
                        <c:v>1678816</c:v>
                      </c:pt>
                      <c:pt idx="8">
                        <c:v>1661251</c:v>
                      </c:pt>
                      <c:pt idx="9">
                        <c:v>1722150</c:v>
                      </c:pt>
                      <c:pt idx="10">
                        <c:v>1502076</c:v>
                      </c:pt>
                      <c:pt idx="11">
                        <c:v>1553926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D65-4530-8AB9-314E3BD30F1B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Attorney!$B$54:$M$54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1559807</c:v>
                      </c:pt>
                      <c:pt idx="1">
                        <c:v>1676775</c:v>
                      </c:pt>
                      <c:pt idx="2">
                        <c:v>1818431</c:v>
                      </c:pt>
                      <c:pt idx="3">
                        <c:v>1652473</c:v>
                      </c:pt>
                      <c:pt idx="4">
                        <c:v>1660899</c:v>
                      </c:pt>
                      <c:pt idx="5">
                        <c:v>1741987</c:v>
                      </c:pt>
                      <c:pt idx="6">
                        <c:v>1818524</c:v>
                      </c:pt>
                      <c:pt idx="7">
                        <c:v>1781116</c:v>
                      </c:pt>
                      <c:pt idx="8">
                        <c:v>1639454</c:v>
                      </c:pt>
                      <c:pt idx="9">
                        <c:v>1534350</c:v>
                      </c:pt>
                      <c:pt idx="10">
                        <c:v>1530008</c:v>
                      </c:pt>
                      <c:pt idx="11">
                        <c:v>1502212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3D65-4530-8AB9-314E3BD30F1B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Attorney!$B$55:$M$55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1632796</c:v>
                      </c:pt>
                      <c:pt idx="1">
                        <c:v>1603031</c:v>
                      </c:pt>
                      <c:pt idx="2">
                        <c:v>1869100</c:v>
                      </c:pt>
                      <c:pt idx="3">
                        <c:v>1589549</c:v>
                      </c:pt>
                      <c:pt idx="4">
                        <c:v>1790827</c:v>
                      </c:pt>
                      <c:pt idx="5">
                        <c:v>1815925</c:v>
                      </c:pt>
                      <c:pt idx="6">
                        <c:v>1600944</c:v>
                      </c:pt>
                      <c:pt idx="7">
                        <c:v>1876031</c:v>
                      </c:pt>
                      <c:pt idx="8">
                        <c:v>1269531</c:v>
                      </c:pt>
                      <c:pt idx="9">
                        <c:v>1736631</c:v>
                      </c:pt>
                      <c:pt idx="10">
                        <c:v>1587812</c:v>
                      </c:pt>
                      <c:pt idx="11">
                        <c:v>1484653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D65-4530-8AB9-314E3BD30F1B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Attorney!$B$51:$M$51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Attorney!$B$56:$M$56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1784005</c:v>
                      </c:pt>
                      <c:pt idx="1">
                        <c:v>1648627</c:v>
                      </c:pt>
                      <c:pt idx="2">
                        <c:v>1869365</c:v>
                      </c:pt>
                      <c:pt idx="3">
                        <c:v>1801545</c:v>
                      </c:pt>
                      <c:pt idx="4">
                        <c:v>1916525</c:v>
                      </c:pt>
                      <c:pt idx="5">
                        <c:v>1838678</c:v>
                      </c:pt>
                      <c:pt idx="6">
                        <c:v>1858087</c:v>
                      </c:pt>
                      <c:pt idx="7">
                        <c:v>2018550</c:v>
                      </c:pt>
                      <c:pt idx="8">
                        <c:v>1684638</c:v>
                      </c:pt>
                      <c:pt idx="9">
                        <c:v>2005887</c:v>
                      </c:pt>
                      <c:pt idx="10">
                        <c:v>1701778</c:v>
                      </c:pt>
                      <c:pt idx="11">
                        <c:v>1600499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3D65-4530-8AB9-314E3BD30F1B}"/>
                  </c:ext>
                </c:extLst>
              </c15:ser>
            </c15:filteredLineSeries>
          </c:ext>
        </c:extLst>
      </c:lineChart>
      <c:catAx>
        <c:axId val="56451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515056"/>
        <c:crosses val="autoZero"/>
        <c:auto val="1"/>
        <c:lblAlgn val="ctr"/>
        <c:lblOffset val="100"/>
        <c:noMultiLvlLbl val="0"/>
      </c:catAx>
      <c:valAx>
        <c:axId val="56451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517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County Submissions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County!$B$26:$M$26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County!$B$32:$M$32</c:f>
              <c:numCache>
                <c:formatCode>#,##0</c:formatCode>
                <c:ptCount val="12"/>
                <c:pt idx="0">
                  <c:v>12276</c:v>
                </c:pt>
                <c:pt idx="1">
                  <c:v>12161</c:v>
                </c:pt>
                <c:pt idx="2">
                  <c:v>13320</c:v>
                </c:pt>
                <c:pt idx="3">
                  <c:v>14069</c:v>
                </c:pt>
                <c:pt idx="4">
                  <c:v>14030</c:v>
                </c:pt>
                <c:pt idx="5">
                  <c:v>13437</c:v>
                </c:pt>
                <c:pt idx="6">
                  <c:v>14296</c:v>
                </c:pt>
                <c:pt idx="7">
                  <c:v>13931</c:v>
                </c:pt>
                <c:pt idx="8">
                  <c:v>12355</c:v>
                </c:pt>
                <c:pt idx="9">
                  <c:v>14751</c:v>
                </c:pt>
                <c:pt idx="10">
                  <c:v>13357</c:v>
                </c:pt>
                <c:pt idx="11">
                  <c:v>14041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93-44F4-B41C-4334DC0A8320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County!$B$26:$M$26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County!$B$33:$M$33</c:f>
              <c:numCache>
                <c:formatCode>#,##0</c:formatCode>
                <c:ptCount val="12"/>
                <c:pt idx="0">
                  <c:v>15144</c:v>
                </c:pt>
                <c:pt idx="1">
                  <c:v>14098</c:v>
                </c:pt>
                <c:pt idx="2">
                  <c:v>14047</c:v>
                </c:pt>
                <c:pt idx="3">
                  <c:v>9786</c:v>
                </c:pt>
                <c:pt idx="4">
                  <c:v>18762</c:v>
                </c:pt>
                <c:pt idx="5">
                  <c:v>26922</c:v>
                </c:pt>
                <c:pt idx="6">
                  <c:v>19132</c:v>
                </c:pt>
                <c:pt idx="7">
                  <c:v>18497</c:v>
                </c:pt>
                <c:pt idx="8">
                  <c:v>20301</c:v>
                </c:pt>
                <c:pt idx="9">
                  <c:v>19542</c:v>
                </c:pt>
                <c:pt idx="10">
                  <c:v>17007</c:v>
                </c:pt>
                <c:pt idx="11">
                  <c:v>22238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93-44F4-B41C-4334DC0A8320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County!$B$26:$M$26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County!$B$34:$M$34</c:f>
              <c:numCache>
                <c:formatCode>#,##0</c:formatCode>
                <c:ptCount val="12"/>
                <c:pt idx="0">
                  <c:v>21709</c:v>
                </c:pt>
                <c:pt idx="1">
                  <c:v>21227</c:v>
                </c:pt>
                <c:pt idx="2">
                  <c:v>23854</c:v>
                </c:pt>
                <c:pt idx="3">
                  <c:v>23262</c:v>
                </c:pt>
                <c:pt idx="4">
                  <c:v>22005</c:v>
                </c:pt>
                <c:pt idx="5">
                  <c:v>17821</c:v>
                </c:pt>
                <c:pt idx="6">
                  <c:v>16304</c:v>
                </c:pt>
                <c:pt idx="7">
                  <c:v>16805</c:v>
                </c:pt>
                <c:pt idx="8">
                  <c:v>16720</c:v>
                </c:pt>
                <c:pt idx="9">
                  <c:v>14929</c:v>
                </c:pt>
                <c:pt idx="10">
                  <c:v>14792</c:v>
                </c:pt>
                <c:pt idx="11">
                  <c:v>15129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93-44F4-B41C-4334DC0A8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7260232"/>
        <c:axId val="42726180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County!$B$26:$M$26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County!$B$27:$M$27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0</c:v>
                      </c:pt>
                      <c:pt idx="1">
                        <c:v>304</c:v>
                      </c:pt>
                      <c:pt idx="2">
                        <c:v>357</c:v>
                      </c:pt>
                      <c:pt idx="3">
                        <c:v>379</c:v>
                      </c:pt>
                      <c:pt idx="4">
                        <c:v>394</c:v>
                      </c:pt>
                      <c:pt idx="5">
                        <c:v>395</c:v>
                      </c:pt>
                      <c:pt idx="6">
                        <c:v>442</c:v>
                      </c:pt>
                      <c:pt idx="7">
                        <c:v>651</c:v>
                      </c:pt>
                      <c:pt idx="8">
                        <c:v>610</c:v>
                      </c:pt>
                      <c:pt idx="9">
                        <c:v>3295</c:v>
                      </c:pt>
                      <c:pt idx="10">
                        <c:v>2943</c:v>
                      </c:pt>
                      <c:pt idx="11">
                        <c:v>3654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7993-44F4-B41C-4334DC0A8320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County!$B$28:$M$28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3990</c:v>
                      </c:pt>
                      <c:pt idx="1">
                        <c:v>4753</c:v>
                      </c:pt>
                      <c:pt idx="2">
                        <c:v>6223</c:v>
                      </c:pt>
                      <c:pt idx="3">
                        <c:v>6015</c:v>
                      </c:pt>
                      <c:pt idx="4">
                        <c:v>5172</c:v>
                      </c:pt>
                      <c:pt idx="5">
                        <c:v>5764</c:v>
                      </c:pt>
                      <c:pt idx="6">
                        <c:v>5783</c:v>
                      </c:pt>
                      <c:pt idx="7">
                        <c:v>5884</c:v>
                      </c:pt>
                      <c:pt idx="8">
                        <c:v>6540</c:v>
                      </c:pt>
                      <c:pt idx="9">
                        <c:v>6195</c:v>
                      </c:pt>
                      <c:pt idx="10">
                        <c:v>5443</c:v>
                      </c:pt>
                      <c:pt idx="11">
                        <c:v>6015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993-44F4-B41C-4334DC0A8320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County!$B$29:$M$29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6050</c:v>
                      </c:pt>
                      <c:pt idx="1">
                        <c:v>6436</c:v>
                      </c:pt>
                      <c:pt idx="2">
                        <c:v>6909</c:v>
                      </c:pt>
                      <c:pt idx="3">
                        <c:v>6575</c:v>
                      </c:pt>
                      <c:pt idx="4">
                        <c:v>6777</c:v>
                      </c:pt>
                      <c:pt idx="5">
                        <c:v>7097</c:v>
                      </c:pt>
                      <c:pt idx="6">
                        <c:v>6909</c:v>
                      </c:pt>
                      <c:pt idx="7">
                        <c:v>7124</c:v>
                      </c:pt>
                      <c:pt idx="8">
                        <c:v>6432</c:v>
                      </c:pt>
                      <c:pt idx="9">
                        <c:v>6440</c:v>
                      </c:pt>
                      <c:pt idx="10">
                        <c:v>6337</c:v>
                      </c:pt>
                      <c:pt idx="11">
                        <c:v>6238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993-44F4-B41C-4334DC0A8320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County!$B$30:$M$30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6761</c:v>
                      </c:pt>
                      <c:pt idx="1">
                        <c:v>6781</c:v>
                      </c:pt>
                      <c:pt idx="2">
                        <c:v>7745</c:v>
                      </c:pt>
                      <c:pt idx="3">
                        <c:v>7149</c:v>
                      </c:pt>
                      <c:pt idx="4">
                        <c:v>8513</c:v>
                      </c:pt>
                      <c:pt idx="5">
                        <c:v>8987</c:v>
                      </c:pt>
                      <c:pt idx="6">
                        <c:v>8036</c:v>
                      </c:pt>
                      <c:pt idx="7">
                        <c:v>9338</c:v>
                      </c:pt>
                      <c:pt idx="8">
                        <c:v>7073</c:v>
                      </c:pt>
                      <c:pt idx="9">
                        <c:v>10006</c:v>
                      </c:pt>
                      <c:pt idx="10">
                        <c:v>7932</c:v>
                      </c:pt>
                      <c:pt idx="11">
                        <c:v>6509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993-44F4-B41C-4334DC0A8320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County!$B$31:$M$31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7546</c:v>
                      </c:pt>
                      <c:pt idx="1">
                        <c:v>6774</c:v>
                      </c:pt>
                      <c:pt idx="2">
                        <c:v>7879</c:v>
                      </c:pt>
                      <c:pt idx="3">
                        <c:v>7736</c:v>
                      </c:pt>
                      <c:pt idx="4">
                        <c:v>8265</c:v>
                      </c:pt>
                      <c:pt idx="5">
                        <c:v>8746</c:v>
                      </c:pt>
                      <c:pt idx="6">
                        <c:v>8855</c:v>
                      </c:pt>
                      <c:pt idx="7">
                        <c:v>10077</c:v>
                      </c:pt>
                      <c:pt idx="8">
                        <c:v>8428</c:v>
                      </c:pt>
                      <c:pt idx="9">
                        <c:v>10431</c:v>
                      </c:pt>
                      <c:pt idx="10">
                        <c:v>9577</c:v>
                      </c:pt>
                      <c:pt idx="11">
                        <c:v>9110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7993-44F4-B41C-4334DC0A8320}"/>
                  </c:ext>
                </c:extLst>
              </c15:ser>
            </c15:filteredLineSeries>
          </c:ext>
        </c:extLst>
      </c:lineChart>
      <c:catAx>
        <c:axId val="427260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261800"/>
        <c:crosses val="autoZero"/>
        <c:auto val="1"/>
        <c:lblAlgn val="ctr"/>
        <c:lblOffset val="100"/>
        <c:noMultiLvlLbl val="0"/>
      </c:catAx>
      <c:valAx>
        <c:axId val="42726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260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County Documents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County!$B$53:$M$53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County!$B$59:$M$59</c:f>
              <c:numCache>
                <c:formatCode>#,##0</c:formatCode>
                <c:ptCount val="12"/>
                <c:pt idx="0">
                  <c:v>15056</c:v>
                </c:pt>
                <c:pt idx="1">
                  <c:v>15133</c:v>
                </c:pt>
                <c:pt idx="2">
                  <c:v>16661</c:v>
                </c:pt>
                <c:pt idx="3">
                  <c:v>17403</c:v>
                </c:pt>
                <c:pt idx="4">
                  <c:v>17441</c:v>
                </c:pt>
                <c:pt idx="5">
                  <c:v>16550</c:v>
                </c:pt>
                <c:pt idx="6">
                  <c:v>17643</c:v>
                </c:pt>
                <c:pt idx="7">
                  <c:v>16781</c:v>
                </c:pt>
                <c:pt idx="8">
                  <c:v>15734</c:v>
                </c:pt>
                <c:pt idx="9">
                  <c:v>18496</c:v>
                </c:pt>
                <c:pt idx="10">
                  <c:v>17062</c:v>
                </c:pt>
                <c:pt idx="11">
                  <c:v>17657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EB-499E-B368-67E86924E538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County!$B$53:$M$53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County!$B$60:$M$60</c:f>
              <c:numCache>
                <c:formatCode>#,##0</c:formatCode>
                <c:ptCount val="12"/>
                <c:pt idx="0">
                  <c:v>19150</c:v>
                </c:pt>
                <c:pt idx="1">
                  <c:v>17864</c:v>
                </c:pt>
                <c:pt idx="2">
                  <c:v>17850</c:v>
                </c:pt>
                <c:pt idx="3">
                  <c:v>12283</c:v>
                </c:pt>
                <c:pt idx="4">
                  <c:v>21227</c:v>
                </c:pt>
                <c:pt idx="5">
                  <c:v>29508</c:v>
                </c:pt>
                <c:pt idx="6">
                  <c:v>21667</c:v>
                </c:pt>
                <c:pt idx="7">
                  <c:v>21536</c:v>
                </c:pt>
                <c:pt idx="8">
                  <c:v>23244</c:v>
                </c:pt>
                <c:pt idx="9">
                  <c:v>22576</c:v>
                </c:pt>
                <c:pt idx="10">
                  <c:v>19626</c:v>
                </c:pt>
                <c:pt idx="11">
                  <c:v>25231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EB-499E-B368-67E86924E538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County!$B$53:$M$53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County!$B$61:$M$61</c:f>
              <c:numCache>
                <c:formatCode>#,##0</c:formatCode>
                <c:ptCount val="12"/>
                <c:pt idx="0">
                  <c:v>27208</c:v>
                </c:pt>
                <c:pt idx="1">
                  <c:v>24277</c:v>
                </c:pt>
                <c:pt idx="2">
                  <c:v>27341</c:v>
                </c:pt>
                <c:pt idx="3">
                  <c:v>26423</c:v>
                </c:pt>
                <c:pt idx="4">
                  <c:v>24698</c:v>
                </c:pt>
                <c:pt idx="5">
                  <c:v>21642</c:v>
                </c:pt>
                <c:pt idx="6">
                  <c:v>20160</c:v>
                </c:pt>
                <c:pt idx="7">
                  <c:v>19978</c:v>
                </c:pt>
                <c:pt idx="8">
                  <c:v>19693</c:v>
                </c:pt>
                <c:pt idx="9">
                  <c:v>17885</c:v>
                </c:pt>
                <c:pt idx="10">
                  <c:v>17713</c:v>
                </c:pt>
                <c:pt idx="11">
                  <c:v>17943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EB-499E-B368-67E86924E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7259448"/>
        <c:axId val="42613378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County!$B$53:$M$53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County!$B$54:$M$54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0</c:v>
                      </c:pt>
                      <c:pt idx="1">
                        <c:v>471</c:v>
                      </c:pt>
                      <c:pt idx="2">
                        <c:v>548</c:v>
                      </c:pt>
                      <c:pt idx="3">
                        <c:v>594</c:v>
                      </c:pt>
                      <c:pt idx="4">
                        <c:v>643</c:v>
                      </c:pt>
                      <c:pt idx="5">
                        <c:v>612</c:v>
                      </c:pt>
                      <c:pt idx="6">
                        <c:v>647</c:v>
                      </c:pt>
                      <c:pt idx="7">
                        <c:v>815</c:v>
                      </c:pt>
                      <c:pt idx="8">
                        <c:v>859</c:v>
                      </c:pt>
                      <c:pt idx="9">
                        <c:v>3662</c:v>
                      </c:pt>
                      <c:pt idx="10">
                        <c:v>3447</c:v>
                      </c:pt>
                      <c:pt idx="11">
                        <c:v>4342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1EEB-499E-B368-67E86924E538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County!$B$53:$M$53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County!$B$55:$M$55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4768</c:v>
                      </c:pt>
                      <c:pt idx="1">
                        <c:v>5608</c:v>
                      </c:pt>
                      <c:pt idx="2">
                        <c:v>7391</c:v>
                      </c:pt>
                      <c:pt idx="3">
                        <c:v>6906</c:v>
                      </c:pt>
                      <c:pt idx="4">
                        <c:v>6115</c:v>
                      </c:pt>
                      <c:pt idx="5">
                        <c:v>6769</c:v>
                      </c:pt>
                      <c:pt idx="6">
                        <c:v>6795</c:v>
                      </c:pt>
                      <c:pt idx="7">
                        <c:v>6885</c:v>
                      </c:pt>
                      <c:pt idx="8">
                        <c:v>7622</c:v>
                      </c:pt>
                      <c:pt idx="9">
                        <c:v>7289</c:v>
                      </c:pt>
                      <c:pt idx="10">
                        <c:v>6283</c:v>
                      </c:pt>
                      <c:pt idx="11">
                        <c:v>7096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1EEB-499E-B368-67E86924E538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County!$B$53:$M$53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County!$B$56:$M$56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6926</c:v>
                      </c:pt>
                      <c:pt idx="1">
                        <c:v>7457</c:v>
                      </c:pt>
                      <c:pt idx="2">
                        <c:v>7952</c:v>
                      </c:pt>
                      <c:pt idx="3">
                        <c:v>7724</c:v>
                      </c:pt>
                      <c:pt idx="4">
                        <c:v>7945</c:v>
                      </c:pt>
                      <c:pt idx="5">
                        <c:v>8283</c:v>
                      </c:pt>
                      <c:pt idx="6">
                        <c:v>7955</c:v>
                      </c:pt>
                      <c:pt idx="7">
                        <c:v>8525</c:v>
                      </c:pt>
                      <c:pt idx="8">
                        <c:v>7666</c:v>
                      </c:pt>
                      <c:pt idx="9">
                        <c:v>7723</c:v>
                      </c:pt>
                      <c:pt idx="10">
                        <c:v>7551</c:v>
                      </c:pt>
                      <c:pt idx="11">
                        <c:v>7462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EEB-499E-B368-67E86924E538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County!$B$53:$M$53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County!$B$57:$M$57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8069</c:v>
                      </c:pt>
                      <c:pt idx="1">
                        <c:v>7870</c:v>
                      </c:pt>
                      <c:pt idx="2">
                        <c:v>8944</c:v>
                      </c:pt>
                      <c:pt idx="3">
                        <c:v>8258</c:v>
                      </c:pt>
                      <c:pt idx="4">
                        <c:v>10055</c:v>
                      </c:pt>
                      <c:pt idx="5">
                        <c:v>10768</c:v>
                      </c:pt>
                      <c:pt idx="6">
                        <c:v>9489</c:v>
                      </c:pt>
                      <c:pt idx="7">
                        <c:v>11225</c:v>
                      </c:pt>
                      <c:pt idx="8">
                        <c:v>8270</c:v>
                      </c:pt>
                      <c:pt idx="9">
                        <c:v>11731</c:v>
                      </c:pt>
                      <c:pt idx="10">
                        <c:v>9549</c:v>
                      </c:pt>
                      <c:pt idx="11">
                        <c:v>8151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EEB-499E-B368-67E86924E538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County!$B$53:$M$53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County!$B$58:$M$58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9277</c:v>
                      </c:pt>
                      <c:pt idx="1">
                        <c:v>8533</c:v>
                      </c:pt>
                      <c:pt idx="2">
                        <c:v>9843</c:v>
                      </c:pt>
                      <c:pt idx="3">
                        <c:v>9759</c:v>
                      </c:pt>
                      <c:pt idx="4">
                        <c:v>10470</c:v>
                      </c:pt>
                      <c:pt idx="5">
                        <c:v>11026</c:v>
                      </c:pt>
                      <c:pt idx="6">
                        <c:v>10822</c:v>
                      </c:pt>
                      <c:pt idx="7">
                        <c:v>12388</c:v>
                      </c:pt>
                      <c:pt idx="8">
                        <c:v>10317</c:v>
                      </c:pt>
                      <c:pt idx="9">
                        <c:v>12545</c:v>
                      </c:pt>
                      <c:pt idx="10">
                        <c:v>11714</c:v>
                      </c:pt>
                      <c:pt idx="11">
                        <c:v>11066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EEB-499E-B368-67E86924E538}"/>
                  </c:ext>
                </c:extLst>
              </c15:ser>
            </c15:filteredLineSeries>
          </c:ext>
        </c:extLst>
      </c:lineChart>
      <c:catAx>
        <c:axId val="427259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133784"/>
        <c:crosses val="autoZero"/>
        <c:auto val="1"/>
        <c:lblAlgn val="ctr"/>
        <c:lblOffset val="100"/>
        <c:noMultiLvlLbl val="0"/>
      </c:catAx>
      <c:valAx>
        <c:axId val="426133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259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Customer Service Accounts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'Customer Service'!$B$26:$M$26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Service'!$B$82:$M$82</c:f>
              <c:numCache>
                <c:formatCode>#,##0</c:formatCode>
                <c:ptCount val="12"/>
                <c:pt idx="0">
                  <c:v>4069</c:v>
                </c:pt>
                <c:pt idx="1">
                  <c:v>3743</c:v>
                </c:pt>
                <c:pt idx="2">
                  <c:v>4031</c:v>
                </c:pt>
                <c:pt idx="3">
                  <c:v>4283</c:v>
                </c:pt>
                <c:pt idx="4">
                  <c:v>4449</c:v>
                </c:pt>
                <c:pt idx="5">
                  <c:v>4269</c:v>
                </c:pt>
                <c:pt idx="6">
                  <c:v>4720</c:v>
                </c:pt>
                <c:pt idx="7">
                  <c:v>4749</c:v>
                </c:pt>
                <c:pt idx="8">
                  <c:v>4538</c:v>
                </c:pt>
                <c:pt idx="9">
                  <c:v>4850</c:v>
                </c:pt>
                <c:pt idx="10">
                  <c:v>3805</c:v>
                </c:pt>
                <c:pt idx="11">
                  <c:v>3942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BA-43D3-B4F9-C254231711AC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'Customer Service'!$B$26:$M$26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Service'!$B$83:$M$83</c:f>
              <c:numCache>
                <c:formatCode>#,##0</c:formatCode>
                <c:ptCount val="12"/>
                <c:pt idx="0">
                  <c:v>4760</c:v>
                </c:pt>
                <c:pt idx="1">
                  <c:v>4270</c:v>
                </c:pt>
                <c:pt idx="2">
                  <c:v>6305</c:v>
                </c:pt>
                <c:pt idx="3">
                  <c:v>8741</c:v>
                </c:pt>
                <c:pt idx="4">
                  <c:v>7761</c:v>
                </c:pt>
                <c:pt idx="5">
                  <c:v>7121</c:v>
                </c:pt>
                <c:pt idx="6">
                  <c:v>8313</c:v>
                </c:pt>
                <c:pt idx="7">
                  <c:v>8752</c:v>
                </c:pt>
                <c:pt idx="8">
                  <c:v>8963</c:v>
                </c:pt>
                <c:pt idx="9">
                  <c:v>8199</c:v>
                </c:pt>
                <c:pt idx="10">
                  <c:v>7284</c:v>
                </c:pt>
                <c:pt idx="11">
                  <c:v>7542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BA-43D3-B4F9-C254231711AC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'Customer Service'!$B$26:$M$26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Service'!$B$84:$M$84</c:f>
              <c:numCache>
                <c:formatCode>#,##0</c:formatCode>
                <c:ptCount val="12"/>
                <c:pt idx="0">
                  <c:v>7896</c:v>
                </c:pt>
                <c:pt idx="1">
                  <c:v>7828</c:v>
                </c:pt>
                <c:pt idx="2">
                  <c:v>9050</c:v>
                </c:pt>
                <c:pt idx="3">
                  <c:v>8305</c:v>
                </c:pt>
                <c:pt idx="4">
                  <c:v>6979</c:v>
                </c:pt>
                <c:pt idx="5">
                  <c:v>7479</c:v>
                </c:pt>
                <c:pt idx="6">
                  <c:v>6510</c:v>
                </c:pt>
                <c:pt idx="7">
                  <c:v>7630</c:v>
                </c:pt>
                <c:pt idx="8">
                  <c:v>7199</c:v>
                </c:pt>
                <c:pt idx="9">
                  <c:v>6405</c:v>
                </c:pt>
                <c:pt idx="10">
                  <c:v>6616</c:v>
                </c:pt>
                <c:pt idx="11">
                  <c:v>6441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BA-43D3-B4F9-C25423171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2363152"/>
        <c:axId val="56236001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'Customer Service'!$B$77:$M$77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1384</c:v>
                      </c:pt>
                      <c:pt idx="1">
                        <c:v>853</c:v>
                      </c:pt>
                      <c:pt idx="2">
                        <c:v>914</c:v>
                      </c:pt>
                      <c:pt idx="3">
                        <c:v>892</c:v>
                      </c:pt>
                      <c:pt idx="4">
                        <c:v>780</c:v>
                      </c:pt>
                      <c:pt idx="5">
                        <c:v>1309</c:v>
                      </c:pt>
                      <c:pt idx="6">
                        <c:v>1980</c:v>
                      </c:pt>
                      <c:pt idx="7">
                        <c:v>1935</c:v>
                      </c:pt>
                      <c:pt idx="8">
                        <c:v>2105</c:v>
                      </c:pt>
                      <c:pt idx="9">
                        <c:v>2652</c:v>
                      </c:pt>
                      <c:pt idx="10">
                        <c:v>1903</c:v>
                      </c:pt>
                      <c:pt idx="11">
                        <c:v>1846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4EBA-43D3-B4F9-C254231711AC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Service'!$B$78:$M$78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2062</c:v>
                      </c:pt>
                      <c:pt idx="1">
                        <c:v>1997</c:v>
                      </c:pt>
                      <c:pt idx="2">
                        <c:v>2430</c:v>
                      </c:pt>
                      <c:pt idx="3">
                        <c:v>2383</c:v>
                      </c:pt>
                      <c:pt idx="4">
                        <c:v>2219</c:v>
                      </c:pt>
                      <c:pt idx="5">
                        <c:v>2423</c:v>
                      </c:pt>
                      <c:pt idx="6">
                        <c:v>2410</c:v>
                      </c:pt>
                      <c:pt idx="7">
                        <c:v>2362</c:v>
                      </c:pt>
                      <c:pt idx="8">
                        <c:v>2257</c:v>
                      </c:pt>
                      <c:pt idx="9">
                        <c:v>2510</c:v>
                      </c:pt>
                      <c:pt idx="10">
                        <c:v>2181</c:v>
                      </c:pt>
                      <c:pt idx="11">
                        <c:v>2151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EBA-43D3-B4F9-C254231711AC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Service'!$B$79:$M$79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2243</c:v>
                      </c:pt>
                      <c:pt idx="1">
                        <c:v>2376</c:v>
                      </c:pt>
                      <c:pt idx="2">
                        <c:v>2666</c:v>
                      </c:pt>
                      <c:pt idx="3">
                        <c:v>2687</c:v>
                      </c:pt>
                      <c:pt idx="4">
                        <c:v>2874</c:v>
                      </c:pt>
                      <c:pt idx="5">
                        <c:v>2973</c:v>
                      </c:pt>
                      <c:pt idx="6">
                        <c:v>2709</c:v>
                      </c:pt>
                      <c:pt idx="7">
                        <c:v>3287</c:v>
                      </c:pt>
                      <c:pt idx="8">
                        <c:v>3191</c:v>
                      </c:pt>
                      <c:pt idx="9">
                        <c:v>3181</c:v>
                      </c:pt>
                      <c:pt idx="10">
                        <c:v>2915</c:v>
                      </c:pt>
                      <c:pt idx="11">
                        <c:v>2778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EBA-43D3-B4F9-C254231711AC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Service'!$B$80:$M$80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3122</c:v>
                      </c:pt>
                      <c:pt idx="1">
                        <c:v>2900</c:v>
                      </c:pt>
                      <c:pt idx="2">
                        <c:v>3244</c:v>
                      </c:pt>
                      <c:pt idx="3">
                        <c:v>3286</c:v>
                      </c:pt>
                      <c:pt idx="4">
                        <c:v>3897</c:v>
                      </c:pt>
                      <c:pt idx="5">
                        <c:v>3677</c:v>
                      </c:pt>
                      <c:pt idx="6">
                        <c:v>3596</c:v>
                      </c:pt>
                      <c:pt idx="7">
                        <c:v>3673</c:v>
                      </c:pt>
                      <c:pt idx="8">
                        <c:v>2801</c:v>
                      </c:pt>
                      <c:pt idx="9">
                        <c:v>3606</c:v>
                      </c:pt>
                      <c:pt idx="10">
                        <c:v>3119</c:v>
                      </c:pt>
                      <c:pt idx="11">
                        <c:v>2887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4EBA-43D3-B4F9-C254231711AC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Service'!$B$81:$M$81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3356</c:v>
                      </c:pt>
                      <c:pt idx="1">
                        <c:v>3346</c:v>
                      </c:pt>
                      <c:pt idx="2">
                        <c:v>3570</c:v>
                      </c:pt>
                      <c:pt idx="3">
                        <c:v>3578</c:v>
                      </c:pt>
                      <c:pt idx="4">
                        <c:v>3611</c:v>
                      </c:pt>
                      <c:pt idx="5">
                        <c:v>3428</c:v>
                      </c:pt>
                      <c:pt idx="6">
                        <c:v>3635</c:v>
                      </c:pt>
                      <c:pt idx="7">
                        <c:v>3933</c:v>
                      </c:pt>
                      <c:pt idx="8">
                        <c:v>3421</c:v>
                      </c:pt>
                      <c:pt idx="9">
                        <c:v>4054</c:v>
                      </c:pt>
                      <c:pt idx="10">
                        <c:v>3609</c:v>
                      </c:pt>
                      <c:pt idx="11">
                        <c:v>3236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EBA-43D3-B4F9-C254231711AC}"/>
                  </c:ext>
                </c:extLst>
              </c15:ser>
            </c15:filteredLineSeries>
          </c:ext>
        </c:extLst>
      </c:lineChart>
      <c:catAx>
        <c:axId val="56236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360016"/>
        <c:crosses val="autoZero"/>
        <c:auto val="1"/>
        <c:lblAlgn val="ctr"/>
        <c:lblOffset val="100"/>
        <c:noMultiLvlLbl val="0"/>
      </c:catAx>
      <c:valAx>
        <c:axId val="56236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36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Customer Service Tickets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'Customer Service'!$B$1:$M$1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Service'!$B$7:$M$7</c:f>
              <c:numCache>
                <c:formatCode>#,##0</c:formatCode>
                <c:ptCount val="12"/>
                <c:pt idx="0">
                  <c:v>3261</c:v>
                </c:pt>
                <c:pt idx="1">
                  <c:v>3510</c:v>
                </c:pt>
                <c:pt idx="2">
                  <c:v>3118</c:v>
                </c:pt>
                <c:pt idx="3">
                  <c:v>3175</c:v>
                </c:pt>
                <c:pt idx="4">
                  <c:v>3563</c:v>
                </c:pt>
                <c:pt idx="5">
                  <c:v>3085</c:v>
                </c:pt>
                <c:pt idx="6">
                  <c:v>3321</c:v>
                </c:pt>
                <c:pt idx="7">
                  <c:v>2932</c:v>
                </c:pt>
                <c:pt idx="8">
                  <c:v>2556</c:v>
                </c:pt>
                <c:pt idx="9">
                  <c:v>3707</c:v>
                </c:pt>
                <c:pt idx="10">
                  <c:v>2205</c:v>
                </c:pt>
                <c:pt idx="11">
                  <c:v>2454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FA-414B-9C3F-FDC2643EA772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'Customer Service'!$B$1:$M$1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Service'!$B$8:$M$8</c:f>
              <c:numCache>
                <c:formatCode>#,##0</c:formatCode>
                <c:ptCount val="12"/>
                <c:pt idx="0">
                  <c:v>3058</c:v>
                </c:pt>
                <c:pt idx="1">
                  <c:v>2713</c:v>
                </c:pt>
                <c:pt idx="2">
                  <c:v>3091</c:v>
                </c:pt>
                <c:pt idx="3">
                  <c:v>3323</c:v>
                </c:pt>
                <c:pt idx="4">
                  <c:v>3334</c:v>
                </c:pt>
                <c:pt idx="5">
                  <c:v>3500</c:v>
                </c:pt>
                <c:pt idx="6">
                  <c:v>3902</c:v>
                </c:pt>
                <c:pt idx="7">
                  <c:v>3551</c:v>
                </c:pt>
                <c:pt idx="8">
                  <c:v>4236</c:v>
                </c:pt>
                <c:pt idx="9">
                  <c:v>3804</c:v>
                </c:pt>
                <c:pt idx="10">
                  <c:v>3579</c:v>
                </c:pt>
                <c:pt idx="11">
                  <c:v>3779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FA-414B-9C3F-FDC2643EA772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'Customer Service'!$B$1:$M$1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Service'!$B$9:$M$9</c:f>
              <c:numCache>
                <c:formatCode>#,##0</c:formatCode>
                <c:ptCount val="12"/>
                <c:pt idx="0">
                  <c:v>3440</c:v>
                </c:pt>
                <c:pt idx="1">
                  <c:v>3748</c:v>
                </c:pt>
                <c:pt idx="2">
                  <c:v>4105</c:v>
                </c:pt>
                <c:pt idx="3">
                  <c:v>3799</c:v>
                </c:pt>
                <c:pt idx="4">
                  <c:v>6132</c:v>
                </c:pt>
                <c:pt idx="5">
                  <c:v>7924</c:v>
                </c:pt>
                <c:pt idx="6">
                  <c:v>5279</c:v>
                </c:pt>
                <c:pt idx="7">
                  <c:v>5008</c:v>
                </c:pt>
                <c:pt idx="8">
                  <c:v>4377</c:v>
                </c:pt>
                <c:pt idx="9">
                  <c:v>4783</c:v>
                </c:pt>
                <c:pt idx="10">
                  <c:v>4217</c:v>
                </c:pt>
                <c:pt idx="11">
                  <c:v>3868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FA-414B-9C3F-FDC2643EA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753832"/>
        <c:axId val="42675422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'Customer Service'!$B$1:$M$1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'Customer Service'!$B$2:$M$2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3015</c:v>
                      </c:pt>
                      <c:pt idx="1">
                        <c:v>2691</c:v>
                      </c:pt>
                      <c:pt idx="2">
                        <c:v>3771</c:v>
                      </c:pt>
                      <c:pt idx="3">
                        <c:v>3957</c:v>
                      </c:pt>
                      <c:pt idx="4">
                        <c:v>2898</c:v>
                      </c:pt>
                      <c:pt idx="5">
                        <c:v>3295</c:v>
                      </c:pt>
                      <c:pt idx="6">
                        <c:v>4025</c:v>
                      </c:pt>
                      <c:pt idx="7">
                        <c:v>3603</c:v>
                      </c:pt>
                      <c:pt idx="8">
                        <c:v>3674</c:v>
                      </c:pt>
                      <c:pt idx="9">
                        <c:v>4436</c:v>
                      </c:pt>
                      <c:pt idx="10">
                        <c:v>3508</c:v>
                      </c:pt>
                      <c:pt idx="11">
                        <c:v>2982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08FA-414B-9C3F-FDC2643EA772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Service'!$B$3:$M$3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3203</c:v>
                      </c:pt>
                      <c:pt idx="1">
                        <c:v>3021</c:v>
                      </c:pt>
                      <c:pt idx="2">
                        <c:v>3271</c:v>
                      </c:pt>
                      <c:pt idx="3">
                        <c:v>3407</c:v>
                      </c:pt>
                      <c:pt idx="4">
                        <c:v>3421</c:v>
                      </c:pt>
                      <c:pt idx="5">
                        <c:v>3549</c:v>
                      </c:pt>
                      <c:pt idx="6">
                        <c:v>3764</c:v>
                      </c:pt>
                      <c:pt idx="7">
                        <c:v>3156</c:v>
                      </c:pt>
                      <c:pt idx="8">
                        <c:v>3469</c:v>
                      </c:pt>
                      <c:pt idx="9">
                        <c:v>3282</c:v>
                      </c:pt>
                      <c:pt idx="10">
                        <c:v>2786</c:v>
                      </c:pt>
                      <c:pt idx="11">
                        <c:v>2184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8FA-414B-9C3F-FDC2643EA772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Service'!$B$4:$M$4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2852</c:v>
                      </c:pt>
                      <c:pt idx="1">
                        <c:v>2712</c:v>
                      </c:pt>
                      <c:pt idx="2">
                        <c:v>3081</c:v>
                      </c:pt>
                      <c:pt idx="3">
                        <c:v>2671</c:v>
                      </c:pt>
                      <c:pt idx="4">
                        <c:v>2669</c:v>
                      </c:pt>
                      <c:pt idx="5">
                        <c:v>2922</c:v>
                      </c:pt>
                      <c:pt idx="6">
                        <c:v>2456</c:v>
                      </c:pt>
                      <c:pt idx="7">
                        <c:v>2773</c:v>
                      </c:pt>
                      <c:pt idx="8">
                        <c:v>2452</c:v>
                      </c:pt>
                      <c:pt idx="9">
                        <c:v>2385</c:v>
                      </c:pt>
                      <c:pt idx="10">
                        <c:v>2302</c:v>
                      </c:pt>
                      <c:pt idx="11">
                        <c:v>2136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8FA-414B-9C3F-FDC2643EA772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Service'!$B$5:$M$5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3301</c:v>
                      </c:pt>
                      <c:pt idx="1">
                        <c:v>2662</c:v>
                      </c:pt>
                      <c:pt idx="2">
                        <c:v>2886</c:v>
                      </c:pt>
                      <c:pt idx="3">
                        <c:v>3278</c:v>
                      </c:pt>
                      <c:pt idx="4">
                        <c:v>3897</c:v>
                      </c:pt>
                      <c:pt idx="5">
                        <c:v>2889</c:v>
                      </c:pt>
                      <c:pt idx="6">
                        <c:v>2349</c:v>
                      </c:pt>
                      <c:pt idx="7">
                        <c:v>2825</c:v>
                      </c:pt>
                      <c:pt idx="8">
                        <c:v>2042</c:v>
                      </c:pt>
                      <c:pt idx="9">
                        <c:v>2771</c:v>
                      </c:pt>
                      <c:pt idx="10">
                        <c:v>2440</c:v>
                      </c:pt>
                      <c:pt idx="11">
                        <c:v>2255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8FA-414B-9C3F-FDC2643EA772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Service'!$B$1:$M$1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Service'!$B$6:$M$6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2916</c:v>
                      </c:pt>
                      <c:pt idx="1">
                        <c:v>2735</c:v>
                      </c:pt>
                      <c:pt idx="2">
                        <c:v>3215</c:v>
                      </c:pt>
                      <c:pt idx="3">
                        <c:v>3081</c:v>
                      </c:pt>
                      <c:pt idx="4">
                        <c:v>3253</c:v>
                      </c:pt>
                      <c:pt idx="5">
                        <c:v>3088</c:v>
                      </c:pt>
                      <c:pt idx="6">
                        <c:v>3362</c:v>
                      </c:pt>
                      <c:pt idx="7">
                        <c:v>3157</c:v>
                      </c:pt>
                      <c:pt idx="8">
                        <c:v>2685</c:v>
                      </c:pt>
                      <c:pt idx="9">
                        <c:v>3779</c:v>
                      </c:pt>
                      <c:pt idx="10">
                        <c:v>2632</c:v>
                      </c:pt>
                      <c:pt idx="11">
                        <c:v>2376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8FA-414B-9C3F-FDC2643EA772}"/>
                  </c:ext>
                </c:extLst>
              </c15:ser>
            </c15:filteredLineSeries>
          </c:ext>
        </c:extLst>
      </c:lineChart>
      <c:catAx>
        <c:axId val="426753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754224"/>
        <c:crosses val="autoZero"/>
        <c:auto val="1"/>
        <c:lblAlgn val="ctr"/>
        <c:lblOffset val="100"/>
        <c:noMultiLvlLbl val="0"/>
      </c:catAx>
      <c:valAx>
        <c:axId val="42675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753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Customer Service Submissions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'Customer Service'!$B$26:$M$26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Service'!$B$32:$M$32</c:f>
              <c:numCache>
                <c:formatCode>#,##0</c:formatCode>
                <c:ptCount val="12"/>
                <c:pt idx="0">
                  <c:v>1504054</c:v>
                </c:pt>
                <c:pt idx="1">
                  <c:v>1399992</c:v>
                </c:pt>
                <c:pt idx="2">
                  <c:v>1487621</c:v>
                </c:pt>
                <c:pt idx="3">
                  <c:v>1517085</c:v>
                </c:pt>
                <c:pt idx="4">
                  <c:v>1548111</c:v>
                </c:pt>
                <c:pt idx="5">
                  <c:v>1439635</c:v>
                </c:pt>
                <c:pt idx="6">
                  <c:v>1551059</c:v>
                </c:pt>
                <c:pt idx="7">
                  <c:v>1555600</c:v>
                </c:pt>
                <c:pt idx="8">
                  <c:v>1394937</c:v>
                </c:pt>
                <c:pt idx="9">
                  <c:v>1641117</c:v>
                </c:pt>
                <c:pt idx="10">
                  <c:v>1354538</c:v>
                </c:pt>
                <c:pt idx="11">
                  <c:v>1360968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E4-4C47-B56B-AFE22BDE0FC7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'Customer Service'!$B$26:$M$26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Service'!$B$33:$M$33</c:f>
              <c:numCache>
                <c:formatCode>#,##0</c:formatCode>
                <c:ptCount val="12"/>
                <c:pt idx="0">
                  <c:v>1392767</c:v>
                </c:pt>
                <c:pt idx="1">
                  <c:v>1480709</c:v>
                </c:pt>
                <c:pt idx="2">
                  <c:v>1530530</c:v>
                </c:pt>
                <c:pt idx="3">
                  <c:v>1205126</c:v>
                </c:pt>
                <c:pt idx="4">
                  <c:v>1178584</c:v>
                </c:pt>
                <c:pt idx="5">
                  <c:v>1337359</c:v>
                </c:pt>
                <c:pt idx="6">
                  <c:v>1457941</c:v>
                </c:pt>
                <c:pt idx="7">
                  <c:v>1481578</c:v>
                </c:pt>
                <c:pt idx="8">
                  <c:v>1508410</c:v>
                </c:pt>
                <c:pt idx="9">
                  <c:v>1632208</c:v>
                </c:pt>
                <c:pt idx="10">
                  <c:v>1409467</c:v>
                </c:pt>
                <c:pt idx="11">
                  <c:v>1473469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E4-4C47-B56B-AFE22BDE0FC7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'Customer Service'!$B$26:$M$26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Service'!$B$34:$M$34</c:f>
              <c:numCache>
                <c:formatCode>#,##0</c:formatCode>
                <c:ptCount val="12"/>
                <c:pt idx="0">
                  <c:v>1533541</c:v>
                </c:pt>
                <c:pt idx="1">
                  <c:v>1574985</c:v>
                </c:pt>
                <c:pt idx="2">
                  <c:v>1855386</c:v>
                </c:pt>
                <c:pt idx="3">
                  <c:v>1773174</c:v>
                </c:pt>
                <c:pt idx="4">
                  <c:v>1400025</c:v>
                </c:pt>
                <c:pt idx="5">
                  <c:v>1976149</c:v>
                </c:pt>
                <c:pt idx="6">
                  <c:v>1843728</c:v>
                </c:pt>
                <c:pt idx="7">
                  <c:v>1933728</c:v>
                </c:pt>
                <c:pt idx="8">
                  <c:v>1801621</c:v>
                </c:pt>
                <c:pt idx="9">
                  <c:v>1652349</c:v>
                </c:pt>
                <c:pt idx="10">
                  <c:v>1316964</c:v>
                </c:pt>
                <c:pt idx="11">
                  <c:v>1667016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E4-4C47-B56B-AFE22BDE0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2361584"/>
        <c:axId val="56236197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'Customer Service'!$B$27:$M$27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1062497</c:v>
                      </c:pt>
                      <c:pt idx="1">
                        <c:v>1030433</c:v>
                      </c:pt>
                      <c:pt idx="2">
                        <c:v>1095960</c:v>
                      </c:pt>
                      <c:pt idx="3">
                        <c:v>1158749</c:v>
                      </c:pt>
                      <c:pt idx="4">
                        <c:v>1127684</c:v>
                      </c:pt>
                      <c:pt idx="5">
                        <c:v>1128132</c:v>
                      </c:pt>
                      <c:pt idx="6">
                        <c:v>1182619</c:v>
                      </c:pt>
                      <c:pt idx="7">
                        <c:v>1107967</c:v>
                      </c:pt>
                      <c:pt idx="8">
                        <c:v>1123854</c:v>
                      </c:pt>
                      <c:pt idx="9">
                        <c:v>1201469</c:v>
                      </c:pt>
                      <c:pt idx="10">
                        <c:v>943197</c:v>
                      </c:pt>
                      <c:pt idx="11">
                        <c:v>1023541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E3E4-4C47-B56B-AFE22BDE0FC7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Service'!$B$28:$M$28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1080109</c:v>
                      </c:pt>
                      <c:pt idx="1">
                        <c:v>1074817</c:v>
                      </c:pt>
                      <c:pt idx="2">
                        <c:v>1184109</c:v>
                      </c:pt>
                      <c:pt idx="3">
                        <c:v>1164815</c:v>
                      </c:pt>
                      <c:pt idx="4">
                        <c:v>1091394</c:v>
                      </c:pt>
                      <c:pt idx="5">
                        <c:v>1200965</c:v>
                      </c:pt>
                      <c:pt idx="6">
                        <c:v>1182545</c:v>
                      </c:pt>
                      <c:pt idx="7">
                        <c:v>1128309</c:v>
                      </c:pt>
                      <c:pt idx="8">
                        <c:v>1115091</c:v>
                      </c:pt>
                      <c:pt idx="9">
                        <c:v>1166700</c:v>
                      </c:pt>
                      <c:pt idx="10">
                        <c:v>1012485</c:v>
                      </c:pt>
                      <c:pt idx="11">
                        <c:v>1039584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3E4-4C47-B56B-AFE22BDE0FC7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Service'!$B$29:$M$29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1067747</c:v>
                      </c:pt>
                      <c:pt idx="1">
                        <c:v>1140458</c:v>
                      </c:pt>
                      <c:pt idx="2">
                        <c:v>1236627</c:v>
                      </c:pt>
                      <c:pt idx="3">
                        <c:v>1136218</c:v>
                      </c:pt>
                      <c:pt idx="4">
                        <c:v>1135684</c:v>
                      </c:pt>
                      <c:pt idx="5">
                        <c:v>1201808</c:v>
                      </c:pt>
                      <c:pt idx="6">
                        <c:v>1236631</c:v>
                      </c:pt>
                      <c:pt idx="7">
                        <c:v>1236758</c:v>
                      </c:pt>
                      <c:pt idx="8">
                        <c:v>1147920</c:v>
                      </c:pt>
                      <c:pt idx="9">
                        <c:v>1079158</c:v>
                      </c:pt>
                      <c:pt idx="10">
                        <c:v>1138754</c:v>
                      </c:pt>
                      <c:pt idx="11">
                        <c:v>1112009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3E4-4C47-B56B-AFE22BDE0FC7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Service'!$B$30:$M$30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1216780</c:v>
                      </c:pt>
                      <c:pt idx="1">
                        <c:v>1200505</c:v>
                      </c:pt>
                      <c:pt idx="2">
                        <c:v>1391103</c:v>
                      </c:pt>
                      <c:pt idx="3">
                        <c:v>1189562</c:v>
                      </c:pt>
                      <c:pt idx="4">
                        <c:v>1342424</c:v>
                      </c:pt>
                      <c:pt idx="5">
                        <c:v>1363757</c:v>
                      </c:pt>
                      <c:pt idx="6">
                        <c:v>1207665</c:v>
                      </c:pt>
                      <c:pt idx="7">
                        <c:v>1413512</c:v>
                      </c:pt>
                      <c:pt idx="8">
                        <c:v>984383</c:v>
                      </c:pt>
                      <c:pt idx="9">
                        <c:v>1325797</c:v>
                      </c:pt>
                      <c:pt idx="10">
                        <c:v>1204772</c:v>
                      </c:pt>
                      <c:pt idx="11">
                        <c:v>1116576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3E4-4C47-B56B-AFE22BDE0FC7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Service'!$B$31:$M$31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1359942</c:v>
                      </c:pt>
                      <c:pt idx="1">
                        <c:v>1257942</c:v>
                      </c:pt>
                      <c:pt idx="2">
                        <c:v>1402172</c:v>
                      </c:pt>
                      <c:pt idx="3">
                        <c:v>1363732</c:v>
                      </c:pt>
                      <c:pt idx="4">
                        <c:v>1435900</c:v>
                      </c:pt>
                      <c:pt idx="5">
                        <c:v>1395289</c:v>
                      </c:pt>
                      <c:pt idx="6">
                        <c:v>1405049</c:v>
                      </c:pt>
                      <c:pt idx="7">
                        <c:v>1509926</c:v>
                      </c:pt>
                      <c:pt idx="8">
                        <c:v>1263367</c:v>
                      </c:pt>
                      <c:pt idx="9">
                        <c:v>1511178</c:v>
                      </c:pt>
                      <c:pt idx="10">
                        <c:v>1285545</c:v>
                      </c:pt>
                      <c:pt idx="11">
                        <c:v>1197810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3E4-4C47-B56B-AFE22BDE0FC7}"/>
                  </c:ext>
                </c:extLst>
              </c15:ser>
            </c15:filteredLineSeries>
          </c:ext>
        </c:extLst>
      </c:lineChart>
      <c:catAx>
        <c:axId val="56236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361976"/>
        <c:crosses val="autoZero"/>
        <c:auto val="1"/>
        <c:lblAlgn val="ctr"/>
        <c:lblOffset val="100"/>
        <c:noMultiLvlLbl val="0"/>
      </c:catAx>
      <c:valAx>
        <c:axId val="562361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36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Customer Service Documents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'Customer Service'!$B$26:$M$26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Service'!$B$57:$M$57</c:f>
              <c:numCache>
                <c:formatCode>#,##0</c:formatCode>
                <c:ptCount val="12"/>
                <c:pt idx="0">
                  <c:v>2292420</c:v>
                </c:pt>
                <c:pt idx="1">
                  <c:v>1868208</c:v>
                </c:pt>
                <c:pt idx="2">
                  <c:v>2203328</c:v>
                </c:pt>
                <c:pt idx="3">
                  <c:v>2249105</c:v>
                </c:pt>
                <c:pt idx="4">
                  <c:v>2286824</c:v>
                </c:pt>
                <c:pt idx="5">
                  <c:v>2101626</c:v>
                </c:pt>
                <c:pt idx="6">
                  <c:v>2252104</c:v>
                </c:pt>
                <c:pt idx="7">
                  <c:v>2260513</c:v>
                </c:pt>
                <c:pt idx="8">
                  <c:v>2029274</c:v>
                </c:pt>
                <c:pt idx="9">
                  <c:v>2366072</c:v>
                </c:pt>
                <c:pt idx="10">
                  <c:v>1976986</c:v>
                </c:pt>
                <c:pt idx="11">
                  <c:v>1985465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7B-4EBA-9B80-6565046AF0AB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'Customer Service'!$B$26:$M$26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Service'!$B$58:$M$58</c:f>
              <c:numCache>
                <c:formatCode>#,##0</c:formatCode>
                <c:ptCount val="12"/>
                <c:pt idx="0">
                  <c:v>2130092</c:v>
                </c:pt>
                <c:pt idx="1">
                  <c:v>2188107</c:v>
                </c:pt>
                <c:pt idx="2">
                  <c:v>2299401</c:v>
                </c:pt>
                <c:pt idx="3">
                  <c:v>1796384</c:v>
                </c:pt>
                <c:pt idx="4">
                  <c:v>1773400</c:v>
                </c:pt>
                <c:pt idx="5">
                  <c:v>1961458</c:v>
                </c:pt>
                <c:pt idx="6">
                  <c:v>2141663</c:v>
                </c:pt>
                <c:pt idx="7">
                  <c:v>2210222</c:v>
                </c:pt>
                <c:pt idx="8">
                  <c:v>2245939</c:v>
                </c:pt>
                <c:pt idx="9">
                  <c:v>2443345</c:v>
                </c:pt>
                <c:pt idx="10">
                  <c:v>2116559</c:v>
                </c:pt>
                <c:pt idx="11">
                  <c:v>2217610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7B-4EBA-9B80-6565046AF0AB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'Customer Service'!$B$26:$M$26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'Customer Service'!$B$59:$M$59</c:f>
              <c:numCache>
                <c:formatCode>#,##0</c:formatCode>
                <c:ptCount val="12"/>
                <c:pt idx="0">
                  <c:v>2270482</c:v>
                </c:pt>
                <c:pt idx="1">
                  <c:v>2357449</c:v>
                </c:pt>
                <c:pt idx="2">
                  <c:v>2793962</c:v>
                </c:pt>
                <c:pt idx="3">
                  <c:v>2660827</c:v>
                </c:pt>
                <c:pt idx="4">
                  <c:v>2239380</c:v>
                </c:pt>
                <c:pt idx="5">
                  <c:v>2958056</c:v>
                </c:pt>
                <c:pt idx="6">
                  <c:v>2687363</c:v>
                </c:pt>
                <c:pt idx="7">
                  <c:v>2796558</c:v>
                </c:pt>
                <c:pt idx="8">
                  <c:v>2626134</c:v>
                </c:pt>
                <c:pt idx="9">
                  <c:v>2474693</c:v>
                </c:pt>
                <c:pt idx="10">
                  <c:v>2044417</c:v>
                </c:pt>
                <c:pt idx="11">
                  <c:v>2443139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7B-4EBA-9B80-6565046AF0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2362760"/>
        <c:axId val="5623604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'Customer Service'!$B$52:$M$52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1722437</c:v>
                      </c:pt>
                      <c:pt idx="1">
                        <c:v>1635165</c:v>
                      </c:pt>
                      <c:pt idx="2">
                        <c:v>1739029</c:v>
                      </c:pt>
                      <c:pt idx="3">
                        <c:v>1820982</c:v>
                      </c:pt>
                      <c:pt idx="4">
                        <c:v>1763240</c:v>
                      </c:pt>
                      <c:pt idx="5">
                        <c:v>1760187</c:v>
                      </c:pt>
                      <c:pt idx="6">
                        <c:v>1844454</c:v>
                      </c:pt>
                      <c:pt idx="7">
                        <c:v>1734190</c:v>
                      </c:pt>
                      <c:pt idx="8">
                        <c:v>1752510</c:v>
                      </c:pt>
                      <c:pt idx="9">
                        <c:v>1856679</c:v>
                      </c:pt>
                      <c:pt idx="10">
                        <c:v>1460719</c:v>
                      </c:pt>
                      <c:pt idx="11">
                        <c:v>1584162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937B-4EBA-9B80-6565046AF0AB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Service'!$B$53:$M$53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1649347</c:v>
                      </c:pt>
                      <c:pt idx="1">
                        <c:v>1641519</c:v>
                      </c:pt>
                      <c:pt idx="2">
                        <c:v>1814544</c:v>
                      </c:pt>
                      <c:pt idx="3">
                        <c:v>1786124</c:v>
                      </c:pt>
                      <c:pt idx="4">
                        <c:v>1660997</c:v>
                      </c:pt>
                      <c:pt idx="5">
                        <c:v>1821824</c:v>
                      </c:pt>
                      <c:pt idx="6">
                        <c:v>1809267</c:v>
                      </c:pt>
                      <c:pt idx="7">
                        <c:v>1701816</c:v>
                      </c:pt>
                      <c:pt idx="8">
                        <c:v>1693795</c:v>
                      </c:pt>
                      <c:pt idx="9">
                        <c:v>1759495</c:v>
                      </c:pt>
                      <c:pt idx="10">
                        <c:v>1532854</c:v>
                      </c:pt>
                      <c:pt idx="11">
                        <c:v>1586227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37B-4EBA-9B80-6565046AF0AB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Service'!$B$54:$M$54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1594688</c:v>
                      </c:pt>
                      <c:pt idx="1">
                        <c:v>1714780</c:v>
                      </c:pt>
                      <c:pt idx="2">
                        <c:v>1865776</c:v>
                      </c:pt>
                      <c:pt idx="3">
                        <c:v>1699662</c:v>
                      </c:pt>
                      <c:pt idx="4">
                        <c:v>1707096</c:v>
                      </c:pt>
                      <c:pt idx="5">
                        <c:v>1798999</c:v>
                      </c:pt>
                      <c:pt idx="6">
                        <c:v>1865858</c:v>
                      </c:pt>
                      <c:pt idx="7">
                        <c:v>1838473</c:v>
                      </c:pt>
                      <c:pt idx="8">
                        <c:v>1706919</c:v>
                      </c:pt>
                      <c:pt idx="9">
                        <c:v>1600176</c:v>
                      </c:pt>
                      <c:pt idx="10">
                        <c:v>1665997</c:v>
                      </c:pt>
                      <c:pt idx="11">
                        <c:v>1635463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37B-4EBA-9B80-6565046AF0AB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Service'!$B$55:$M$55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1787852</c:v>
                      </c:pt>
                      <c:pt idx="1">
                        <c:v>1757366</c:v>
                      </c:pt>
                      <c:pt idx="2">
                        <c:v>2051735</c:v>
                      </c:pt>
                      <c:pt idx="3">
                        <c:v>1753046</c:v>
                      </c:pt>
                      <c:pt idx="4">
                        <c:v>1976465</c:v>
                      </c:pt>
                      <c:pt idx="5">
                        <c:v>2007674</c:v>
                      </c:pt>
                      <c:pt idx="6">
                        <c:v>1766890</c:v>
                      </c:pt>
                      <c:pt idx="7">
                        <c:v>2074346</c:v>
                      </c:pt>
                      <c:pt idx="8">
                        <c:v>1409516</c:v>
                      </c:pt>
                      <c:pt idx="9">
                        <c:v>1921991</c:v>
                      </c:pt>
                      <c:pt idx="10">
                        <c:v>1695966</c:v>
                      </c:pt>
                      <c:pt idx="11">
                        <c:v>1642906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37B-4EBA-9B80-6565046AF0AB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Service'!$B$26:$M$26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'Customer Service'!$B$56:$M$56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1984219</c:v>
                      </c:pt>
                      <c:pt idx="1">
                        <c:v>1836173</c:v>
                      </c:pt>
                      <c:pt idx="2">
                        <c:v>2072675</c:v>
                      </c:pt>
                      <c:pt idx="3">
                        <c:v>2009401</c:v>
                      </c:pt>
                      <c:pt idx="4">
                        <c:v>2130678</c:v>
                      </c:pt>
                      <c:pt idx="5">
                        <c:v>2058654</c:v>
                      </c:pt>
                      <c:pt idx="6">
                        <c:v>2076534</c:v>
                      </c:pt>
                      <c:pt idx="7">
                        <c:v>2173444</c:v>
                      </c:pt>
                      <c:pt idx="8">
                        <c:v>1881521</c:v>
                      </c:pt>
                      <c:pt idx="9">
                        <c:v>2237770</c:v>
                      </c:pt>
                      <c:pt idx="10">
                        <c:v>1902645</c:v>
                      </c:pt>
                      <c:pt idx="11">
                        <c:v>1803478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37B-4EBA-9B80-6565046AF0AB}"/>
                  </c:ext>
                </c:extLst>
              </c15:ser>
            </c15:filteredLineSeries>
          </c:ext>
        </c:extLst>
      </c:lineChart>
      <c:catAx>
        <c:axId val="56236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360408"/>
        <c:crosses val="autoZero"/>
        <c:auto val="1"/>
        <c:lblAlgn val="ctr"/>
        <c:lblOffset val="100"/>
        <c:noMultiLvlLbl val="0"/>
      </c:catAx>
      <c:valAx>
        <c:axId val="5623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362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Judge Accounts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v>2019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Judge!$B$75:$M$75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Judge!$B$81:$M$81</c:f>
              <c:numCache>
                <c:formatCode>General</c:formatCode>
                <c:ptCount val="12"/>
                <c:pt idx="0">
                  <c:v>35</c:v>
                </c:pt>
                <c:pt idx="1">
                  <c:v>7</c:v>
                </c:pt>
                <c:pt idx="2">
                  <c:v>2</c:v>
                </c:pt>
                <c:pt idx="3">
                  <c:v>4</c:v>
                </c:pt>
                <c:pt idx="4">
                  <c:v>36</c:v>
                </c:pt>
                <c:pt idx="5">
                  <c:v>35</c:v>
                </c:pt>
                <c:pt idx="6">
                  <c:v>11</c:v>
                </c:pt>
                <c:pt idx="7">
                  <c:v>11</c:v>
                </c:pt>
                <c:pt idx="8">
                  <c:v>7</c:v>
                </c:pt>
                <c:pt idx="9">
                  <c:v>5</c:v>
                </c:pt>
                <c:pt idx="10">
                  <c:v>7</c:v>
                </c:pt>
                <c:pt idx="1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FC-43D1-A3DF-63DAC5EAF34D}"/>
            </c:ext>
          </c:extLst>
        </c:ser>
        <c:ser>
          <c:idx val="6"/>
          <c:order val="6"/>
          <c:tx>
            <c:v>2020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Judge!$B$75:$M$75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Judge!$B$82:$M$82</c:f>
              <c:numCache>
                <c:formatCode>General</c:formatCode>
                <c:ptCount val="12"/>
                <c:pt idx="0">
                  <c:v>7</c:v>
                </c:pt>
                <c:pt idx="1">
                  <c:v>4</c:v>
                </c:pt>
                <c:pt idx="2">
                  <c:v>25</c:v>
                </c:pt>
                <c:pt idx="3">
                  <c:v>12</c:v>
                </c:pt>
                <c:pt idx="4">
                  <c:v>17</c:v>
                </c:pt>
                <c:pt idx="5">
                  <c:v>26</c:v>
                </c:pt>
                <c:pt idx="6">
                  <c:v>7</c:v>
                </c:pt>
                <c:pt idx="7">
                  <c:v>11</c:v>
                </c:pt>
                <c:pt idx="8">
                  <c:v>153</c:v>
                </c:pt>
                <c:pt idx="9">
                  <c:v>9</c:v>
                </c:pt>
                <c:pt idx="10">
                  <c:v>7</c:v>
                </c:pt>
                <c:pt idx="11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FC-43D1-A3DF-63DAC5EAF34D}"/>
            </c:ext>
          </c:extLst>
        </c:ser>
        <c:ser>
          <c:idx val="7"/>
          <c:order val="7"/>
          <c:tx>
            <c:v>2021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Judge!$B$75:$M$75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Judge!$B$83:$M$83</c:f>
              <c:numCache>
                <c:formatCode>General</c:formatCode>
                <c:ptCount val="12"/>
                <c:pt idx="0">
                  <c:v>22</c:v>
                </c:pt>
                <c:pt idx="1">
                  <c:v>43</c:v>
                </c:pt>
                <c:pt idx="2">
                  <c:v>13</c:v>
                </c:pt>
                <c:pt idx="3">
                  <c:v>41</c:v>
                </c:pt>
                <c:pt idx="4">
                  <c:v>15</c:v>
                </c:pt>
                <c:pt idx="5">
                  <c:v>12</c:v>
                </c:pt>
                <c:pt idx="6">
                  <c:v>5</c:v>
                </c:pt>
                <c:pt idx="7">
                  <c:v>14</c:v>
                </c:pt>
                <c:pt idx="8">
                  <c:v>6</c:v>
                </c:pt>
                <c:pt idx="9">
                  <c:v>17</c:v>
                </c:pt>
                <c:pt idx="10">
                  <c:v>6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FC-43D1-A3DF-63DAC5EAF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513344"/>
        <c:axId val="56851452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2014</c:v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Judge!$B$75:$M$75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Judge!$B$76:$M$76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1</c:v>
                      </c:pt>
                      <c:pt idx="2">
                        <c:v>0</c:v>
                      </c:pt>
                      <c:pt idx="3">
                        <c:v>2</c:v>
                      </c:pt>
                      <c:pt idx="4">
                        <c:v>0</c:v>
                      </c:pt>
                      <c:pt idx="5">
                        <c:v>121</c:v>
                      </c:pt>
                      <c:pt idx="6">
                        <c:v>52</c:v>
                      </c:pt>
                      <c:pt idx="7">
                        <c:v>6</c:v>
                      </c:pt>
                      <c:pt idx="8">
                        <c:v>12</c:v>
                      </c:pt>
                      <c:pt idx="9">
                        <c:v>17</c:v>
                      </c:pt>
                      <c:pt idx="10">
                        <c:v>46</c:v>
                      </c:pt>
                      <c:pt idx="11">
                        <c:v>26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14FC-43D1-A3DF-63DAC5EAF34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2015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Judge!$B$75:$M$75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Judge!$B$77:$M$77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41</c:v>
                      </c:pt>
                      <c:pt idx="1">
                        <c:v>68</c:v>
                      </c:pt>
                      <c:pt idx="2">
                        <c:v>129</c:v>
                      </c:pt>
                      <c:pt idx="3">
                        <c:v>107</c:v>
                      </c:pt>
                      <c:pt idx="4">
                        <c:v>28</c:v>
                      </c:pt>
                      <c:pt idx="5">
                        <c:v>48</c:v>
                      </c:pt>
                      <c:pt idx="6">
                        <c:v>34</c:v>
                      </c:pt>
                      <c:pt idx="7">
                        <c:v>30</c:v>
                      </c:pt>
                      <c:pt idx="8">
                        <c:v>25</c:v>
                      </c:pt>
                      <c:pt idx="9">
                        <c:v>25</c:v>
                      </c:pt>
                      <c:pt idx="10">
                        <c:v>34</c:v>
                      </c:pt>
                      <c:pt idx="11">
                        <c:v>24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14FC-43D1-A3DF-63DAC5EAF34D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2016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Judge!$B$75:$M$75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Judge!$B$78:$M$78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29</c:v>
                      </c:pt>
                      <c:pt idx="1">
                        <c:v>12</c:v>
                      </c:pt>
                      <c:pt idx="2">
                        <c:v>20</c:v>
                      </c:pt>
                      <c:pt idx="3">
                        <c:v>23</c:v>
                      </c:pt>
                      <c:pt idx="4">
                        <c:v>15</c:v>
                      </c:pt>
                      <c:pt idx="5">
                        <c:v>87</c:v>
                      </c:pt>
                      <c:pt idx="6">
                        <c:v>23</c:v>
                      </c:pt>
                      <c:pt idx="7">
                        <c:v>38</c:v>
                      </c:pt>
                      <c:pt idx="8">
                        <c:v>30</c:v>
                      </c:pt>
                      <c:pt idx="9">
                        <c:v>93</c:v>
                      </c:pt>
                      <c:pt idx="10">
                        <c:v>11</c:v>
                      </c:pt>
                      <c:pt idx="11">
                        <c:v>12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4FC-43D1-A3DF-63DAC5EAF34D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2017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Judge!$B$75:$M$75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Judge!$B$79:$M$79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64</c:v>
                      </c:pt>
                      <c:pt idx="1">
                        <c:v>25</c:v>
                      </c:pt>
                      <c:pt idx="2">
                        <c:v>20</c:v>
                      </c:pt>
                      <c:pt idx="3">
                        <c:v>12</c:v>
                      </c:pt>
                      <c:pt idx="4">
                        <c:v>7</c:v>
                      </c:pt>
                      <c:pt idx="5">
                        <c:v>4</c:v>
                      </c:pt>
                      <c:pt idx="6">
                        <c:v>3</c:v>
                      </c:pt>
                      <c:pt idx="7">
                        <c:v>10</c:v>
                      </c:pt>
                      <c:pt idx="8">
                        <c:v>2</c:v>
                      </c:pt>
                      <c:pt idx="9">
                        <c:v>5</c:v>
                      </c:pt>
                      <c:pt idx="10">
                        <c:v>16</c:v>
                      </c:pt>
                      <c:pt idx="11">
                        <c:v>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4FC-43D1-A3DF-63DAC5EAF34D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2018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Judge!$B$75:$M$75</c15:sqref>
                        </c15:formulaRef>
                      </c:ext>
                    </c:extLst>
                    <c:strCache>
                      <c:ptCount val="12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</c:v>
                      </c:pt>
                      <c:pt idx="9">
                        <c:v>Oct</c:v>
                      </c:pt>
                      <c:pt idx="10">
                        <c:v>Nov</c:v>
                      </c:pt>
                      <c:pt idx="11">
                        <c:v>Dec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Judge!$B$80:$M$80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12</c:v>
                      </c:pt>
                      <c:pt idx="1">
                        <c:v>51</c:v>
                      </c:pt>
                      <c:pt idx="2">
                        <c:v>7</c:v>
                      </c:pt>
                      <c:pt idx="3">
                        <c:v>10</c:v>
                      </c:pt>
                      <c:pt idx="4">
                        <c:v>3</c:v>
                      </c:pt>
                      <c:pt idx="5">
                        <c:v>14</c:v>
                      </c:pt>
                      <c:pt idx="6">
                        <c:v>8</c:v>
                      </c:pt>
                      <c:pt idx="7">
                        <c:v>2</c:v>
                      </c:pt>
                      <c:pt idx="8">
                        <c:v>3</c:v>
                      </c:pt>
                      <c:pt idx="9">
                        <c:v>12</c:v>
                      </c:pt>
                      <c:pt idx="10">
                        <c:v>8</c:v>
                      </c:pt>
                      <c:pt idx="11">
                        <c:v>14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4FC-43D1-A3DF-63DAC5EAF34D}"/>
                  </c:ext>
                </c:extLst>
              </c15:ser>
            </c15:filteredLineSeries>
          </c:ext>
        </c:extLst>
      </c:lineChart>
      <c:catAx>
        <c:axId val="56851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14520"/>
        <c:crosses val="autoZero"/>
        <c:auto val="1"/>
        <c:lblAlgn val="ctr"/>
        <c:lblOffset val="100"/>
        <c:noMultiLvlLbl val="0"/>
      </c:catAx>
      <c:valAx>
        <c:axId val="56851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1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408413A-4CB2-4F97-BF01-865C5877946E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2692F60-483B-43F1-97F0-E37AB2F91E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01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Discussion Items: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Starting with the month of September, I will provide a overview summary of the E-Portal Service Desk activity. I will continue to include all the detailed slides and will be happy to answer any questions you might have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 the month of September total count down by 650 tickets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Judges </a:t>
            </a:r>
            <a:r>
              <a:rPr lang="en-US" dirty="0"/>
              <a:t>calls volume went down by 56% but that is only 9 calls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Overall call totals are returning to a more normal level.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the detail slides are attached as a reference.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42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76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32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58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73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56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8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080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84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11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77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653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166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768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579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313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67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2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56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45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54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31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4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92F60-483B-43F1-97F0-E37AB2F91E1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5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6323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 anchorCtr="0">
            <a:normAutofit/>
          </a:bodyPr>
          <a:lstStyle>
            <a:lvl1pPr marL="0" indent="0">
              <a:buFont typeface="Arial" pitchFamily="34" charset="0"/>
              <a:buNone/>
              <a:defRPr lang="en-US" sz="2000" b="1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vert="horz" lIns="18288" tIns="18288" rIns="18288" bIns="18288" rtlCol="0" anchor="ctr" anchorCtr="0">
            <a:normAutofit/>
          </a:bodyPr>
          <a:lstStyle>
            <a:lvl1pPr marL="342900" indent="-342900">
              <a:buFont typeface="Arial" pitchFamily="34" charset="0"/>
              <a:buNone/>
              <a:defRPr lang="en-US" sz="2000" b="1" dirty="0" smtClean="0"/>
            </a:lvl1pPr>
          </a:lstStyle>
          <a:p>
            <a:pPr marL="0" lvl="0" indent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4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1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1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8288" tIns="18288" rIns="18288" bIns="18288" anchor="ctr" anchorCtr="1"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18288" tIns="18288" rIns="18288" bIns="18288"/>
          <a:lstStyle>
            <a:lvl1pPr>
              <a:defRPr b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62700"/>
            <a:ext cx="2305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7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1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 anchorCtr="0">
            <a:normAutofit/>
          </a:bodyPr>
          <a:lstStyle>
            <a:lvl1pPr marL="0" indent="0">
              <a:buFont typeface="Arial" pitchFamily="34" charset="0"/>
              <a:buNone/>
              <a:defRPr lang="en-US" sz="2000" b="1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vert="horz" lIns="18288" tIns="18288" rIns="18288" bIns="18288" rtlCol="0" anchor="ctr" anchorCtr="0">
            <a:normAutofit/>
          </a:bodyPr>
          <a:lstStyle>
            <a:lvl1pPr marL="342900" indent="-342900">
              <a:buFont typeface="Arial" pitchFamily="34" charset="0"/>
              <a:buNone/>
              <a:defRPr lang="en-US" sz="2000" b="1" dirty="0" smtClean="0"/>
            </a:lvl1pPr>
          </a:lstStyle>
          <a:p>
            <a:pPr marL="0" lvl="0" indent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1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1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3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8288" tIns="18288" rIns="18288" bIns="18288" anchor="ctr" anchorCtr="1">
            <a:normAutofit/>
          </a:bodyPr>
          <a:lstStyle>
            <a:lvl1pPr>
              <a:defRPr sz="36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18288" tIns="18288" rIns="18288" bIns="18288"/>
          <a:lstStyle>
            <a:lvl1pPr>
              <a:defRPr b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62700"/>
            <a:ext cx="2305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62700"/>
            <a:ext cx="2305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17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1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18288" tIns="18288" rIns="18288" bIns="1828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9075"/>
            <a:ext cx="11525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62700"/>
            <a:ext cx="2305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9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itchFamily="34" charset="0"/>
        <a:buChar char="•"/>
        <a:defRPr sz="3200" kern="1200">
          <a:solidFill>
            <a:srgbClr val="A5002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18288" tIns="18288" rIns="18288" bIns="182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9075"/>
            <a:ext cx="11525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tIns="9144" bIns="9144" anchor="ctr" anchorCtr="0"/>
          <a:lstStyle>
            <a:lvl1pPr>
              <a:defRPr sz="1200" baseline="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r>
              <a:rPr lang="en-US"/>
              <a:t>3/12/2013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62700"/>
            <a:ext cx="2305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" tIns="9144" rIns="9144" bIns="9144" rtlCol="0" anchor="ctr"/>
          <a:lstStyle>
            <a:lvl1pPr algn="ctr">
              <a:defRPr sz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Page </a:t>
            </a:r>
            <a:fld id="{D6CF26A3-263C-4C6F-A206-AA5A4386A8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9075"/>
            <a:ext cx="11525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62700"/>
            <a:ext cx="2305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59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itchFamily="34" charset="0"/>
        <a:buChar char="•"/>
        <a:defRPr sz="3200" kern="1200">
          <a:solidFill>
            <a:srgbClr val="A5002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130425"/>
            <a:ext cx="8991600" cy="147002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ahoma"/>
                <a:ea typeface="Tahoma"/>
                <a:cs typeface="Tahoma"/>
              </a:rPr>
              <a:t>Florida Courts  Authority Board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 vert="horz" lIns="18288" tIns="18288" rIns="18288" bIns="18288" rtlCol="0" anchor="t">
            <a:normAutofit/>
          </a:bodyPr>
          <a:lstStyle/>
          <a:p>
            <a:r>
              <a:rPr lang="en-US" sz="3600" dirty="0"/>
              <a:t>Service Desk Report</a:t>
            </a:r>
          </a:p>
          <a:p>
            <a:r>
              <a:rPr lang="en-US" sz="3600" dirty="0">
                <a:solidFill>
                  <a:srgbClr val="A50021"/>
                </a:solidFill>
                <a:latin typeface="Tahoma"/>
                <a:ea typeface="Tahoma"/>
                <a:cs typeface="Tahoma"/>
              </a:rPr>
              <a:t>December 2021</a:t>
            </a:r>
          </a:p>
        </p:txBody>
      </p:sp>
    </p:spTree>
    <p:extLst>
      <p:ext uri="{BB962C8B-B14F-4D97-AF65-F5344CB8AC3E}">
        <p14:creationId xmlns:p14="http://schemas.microsoft.com/office/powerpoint/2010/main" val="2470797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418" y="1600201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County Account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81448"/>
              </p:ext>
            </p:extLst>
          </p:nvPr>
        </p:nvGraphicFramePr>
        <p:xfrm>
          <a:off x="304806" y="1600201"/>
          <a:ext cx="8610589" cy="116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County Accounts 6/15: 126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A484E7A-14E6-4A51-8E47-8C5E2A0369A1}"/>
              </a:ext>
              <a:ext uri="{147F2762-F138-4A5C-976F-8EAC2B608ADB}">
                <a16:predDERef xmlns:a16="http://schemas.microsoft.com/office/drawing/2014/main" pre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425244"/>
              </p:ext>
            </p:extLst>
          </p:nvPr>
        </p:nvGraphicFramePr>
        <p:xfrm>
          <a:off x="304803" y="2767966"/>
          <a:ext cx="8534389" cy="352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5308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7" y="1600201"/>
            <a:ext cx="8610588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County Ticket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262585"/>
              </p:ext>
            </p:extLst>
          </p:nvPr>
        </p:nvGraphicFramePr>
        <p:xfrm>
          <a:off x="304806" y="1600201"/>
          <a:ext cx="8610589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County Calls 3/14: 1,051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672336"/>
              </p:ext>
            </p:extLst>
          </p:nvPr>
        </p:nvGraphicFramePr>
        <p:xfrm>
          <a:off x="304803" y="2720974"/>
          <a:ext cx="8610587" cy="356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475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County Submission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338154"/>
              </p:ext>
            </p:extLst>
          </p:nvPr>
        </p:nvGraphicFramePr>
        <p:xfrm>
          <a:off x="304806" y="1600201"/>
          <a:ext cx="8610589" cy="1400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County Filings 6/20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491145"/>
              </p:ext>
            </p:extLst>
          </p:nvPr>
        </p:nvGraphicFramePr>
        <p:xfrm>
          <a:off x="304804" y="2998089"/>
          <a:ext cx="8610588" cy="32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1380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County Document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021263"/>
              </p:ext>
            </p:extLst>
          </p:nvPr>
        </p:nvGraphicFramePr>
        <p:xfrm>
          <a:off x="304806" y="1600201"/>
          <a:ext cx="8610594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47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23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County Documents 6/20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781476"/>
              </p:ext>
            </p:extLst>
          </p:nvPr>
        </p:nvGraphicFramePr>
        <p:xfrm>
          <a:off x="304804" y="2721531"/>
          <a:ext cx="8534390" cy="352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2030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Customer Service Account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2083"/>
              </p:ext>
            </p:extLst>
          </p:nvPr>
        </p:nvGraphicFramePr>
        <p:xfrm>
          <a:off x="304807" y="1600201"/>
          <a:ext cx="8610589" cy="116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3,743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4,720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4,692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3,805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3,942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4,760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7,761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8,313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8,752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8,963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7,542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7,896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6,979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6,510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7,630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6,405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6,441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CS Accounts 3/21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247456"/>
              </p:ext>
            </p:extLst>
          </p:nvPr>
        </p:nvGraphicFramePr>
        <p:xfrm>
          <a:off x="304804" y="2764869"/>
          <a:ext cx="8610589" cy="3482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4909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Customer Service Ticket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57465"/>
              </p:ext>
            </p:extLst>
          </p:nvPr>
        </p:nvGraphicFramePr>
        <p:xfrm>
          <a:off x="304807" y="1600201"/>
          <a:ext cx="8610589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4,236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3,779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3,799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7,924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4,377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4,783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3,868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CS Call 6/21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217935"/>
              </p:ext>
            </p:extLst>
          </p:nvPr>
        </p:nvGraphicFramePr>
        <p:xfrm>
          <a:off x="304804" y="2721530"/>
          <a:ext cx="8610589" cy="3547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29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Customer Service Submission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78971"/>
              </p:ext>
            </p:extLst>
          </p:nvPr>
        </p:nvGraphicFramePr>
        <p:xfrm>
          <a:off x="304804" y="1600201"/>
          <a:ext cx="8579381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1,504,054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1,399,992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1,487,621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1,517,085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1,548,111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1,439,635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1,551,059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1,555,600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1,394,937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1,641,117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1,354,538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1,360,968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1,392,767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1,480,709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1,530,530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1,205,126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1,178,584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1,337,359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1,457,941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1,481,578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1,508,410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1,632,208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1,409,467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1,473,469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1,533,541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1,574,985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1,855,386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1,773,174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1,400,025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1,976,149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1,843,728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1,933,728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1,801,621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1,652,349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1,742,317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1,667,016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CS Filings 6/21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1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032774"/>
              </p:ext>
            </p:extLst>
          </p:nvPr>
        </p:nvGraphicFramePr>
        <p:xfrm>
          <a:off x="301378" y="2715239"/>
          <a:ext cx="8537817" cy="353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494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Customer Service Document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607059"/>
              </p:ext>
            </p:extLst>
          </p:nvPr>
        </p:nvGraphicFramePr>
        <p:xfrm>
          <a:off x="304804" y="1600201"/>
          <a:ext cx="8610595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2,292,420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2,096,672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2,203,328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2,249,105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2,286,824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2,101,626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2,252,104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2,260,513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2,029,274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2,366,072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1,976,986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1,985,465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2,130,092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2,188,107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2,299,401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1,796,384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1,961,458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2,141,663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2,210,222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2,245,939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2,443,345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2,116,559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2,217,610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2,270,482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2,357,449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2,793,962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2,660,827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2,239,380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2,958,056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2,687,363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2,796,558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2,626,134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2,474,693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effectLst/>
                        </a:rPr>
                        <a:t>2,537,273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2,443,139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264160" y="6294171"/>
            <a:ext cx="6212839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CS Docs 6/21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559446"/>
              </p:ext>
            </p:extLst>
          </p:nvPr>
        </p:nvGraphicFramePr>
        <p:xfrm>
          <a:off x="304804" y="2721531"/>
          <a:ext cx="8610594" cy="352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2263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Judge Account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430120"/>
              </p:ext>
            </p:extLst>
          </p:nvPr>
        </p:nvGraphicFramePr>
        <p:xfrm>
          <a:off x="304804" y="1600201"/>
          <a:ext cx="8610595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264160" y="6294171"/>
            <a:ext cx="6212839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Judge Accounts 9/20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2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536208"/>
              </p:ext>
            </p:extLst>
          </p:nvPr>
        </p:nvGraphicFramePr>
        <p:xfrm>
          <a:off x="304803" y="2727633"/>
          <a:ext cx="8610595" cy="3520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7274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Judge Ticket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412251"/>
              </p:ext>
            </p:extLst>
          </p:nvPr>
        </p:nvGraphicFramePr>
        <p:xfrm>
          <a:off x="304804" y="1600201"/>
          <a:ext cx="8610595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Judge Call 10/16: 60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642805"/>
              </p:ext>
            </p:extLst>
          </p:nvPr>
        </p:nvGraphicFramePr>
        <p:xfrm>
          <a:off x="304804" y="2721531"/>
          <a:ext cx="8610594" cy="352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71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858000" cy="1112838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Tahoma"/>
                <a:ea typeface="Tahoma"/>
                <a:cs typeface="Tahoma"/>
              </a:rPr>
              <a:t>E-Portal Service Desk Summary </a:t>
            </a:r>
            <a:br>
              <a:rPr lang="en-US" sz="3100" dirty="0"/>
            </a:br>
            <a:r>
              <a:rPr lang="en-US" sz="3100" dirty="0">
                <a:latin typeface="Tahoma"/>
                <a:ea typeface="Tahoma"/>
                <a:cs typeface="Tahoma"/>
              </a:rPr>
              <a:t>December 2021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25" name="Table 4">
            <a:extLst>
              <a:ext uri="{FF2B5EF4-FFF2-40B4-BE49-F238E27FC236}">
                <a16:creationId xmlns:a16="http://schemas.microsoft.com/office/drawing/2014/main" id="{A29C52DA-D9E4-4E95-9A15-A65D85874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325043"/>
              </p:ext>
            </p:extLst>
          </p:nvPr>
        </p:nvGraphicFramePr>
        <p:xfrm>
          <a:off x="609600" y="2452784"/>
          <a:ext cx="8077200" cy="2472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531">
                  <a:extLst>
                    <a:ext uri="{9D8B030D-6E8A-4147-A177-3AD203B41FA5}">
                      <a16:colId xmlns:a16="http://schemas.microsoft.com/office/drawing/2014/main" val="1718413161"/>
                    </a:ext>
                  </a:extLst>
                </a:gridCol>
                <a:gridCol w="1247669">
                  <a:extLst>
                    <a:ext uri="{9D8B030D-6E8A-4147-A177-3AD203B41FA5}">
                      <a16:colId xmlns:a16="http://schemas.microsoft.com/office/drawing/2014/main" val="259849727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1475406"/>
                    </a:ext>
                  </a:extLst>
                </a:gridCol>
                <a:gridCol w="1976335">
                  <a:extLst>
                    <a:ext uri="{9D8B030D-6E8A-4147-A177-3AD203B41FA5}">
                      <a16:colId xmlns:a16="http://schemas.microsoft.com/office/drawing/2014/main" val="3363595981"/>
                    </a:ext>
                  </a:extLst>
                </a:gridCol>
                <a:gridCol w="2062265">
                  <a:extLst>
                    <a:ext uri="{9D8B030D-6E8A-4147-A177-3AD203B41FA5}">
                      <a16:colId xmlns:a16="http://schemas.microsoft.com/office/drawing/2014/main" val="3127085361"/>
                    </a:ext>
                  </a:extLst>
                </a:gridCol>
              </a:tblGrid>
              <a:tr h="4546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Volume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Resolved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161164"/>
                  </a:ext>
                </a:extLst>
              </a:tr>
              <a:tr h="420828">
                <a:tc>
                  <a:txBody>
                    <a:bodyPr/>
                    <a:lstStyle/>
                    <a:p>
                      <a:r>
                        <a:rPr lang="en-US" dirty="0"/>
                        <a:t>Judge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 Mins.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 Hrs. 48 Mins.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522484"/>
                  </a:ext>
                </a:extLst>
              </a:tr>
              <a:tr h="389534">
                <a:tc>
                  <a:txBody>
                    <a:bodyPr/>
                    <a:lstStyle/>
                    <a:p>
                      <a:r>
                        <a:rPr lang="en-US" dirty="0"/>
                        <a:t>Self-Rep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 Min.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 Hr. 15 Mins.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966005"/>
                  </a:ext>
                </a:extLst>
              </a:tr>
              <a:tr h="415459">
                <a:tc>
                  <a:txBody>
                    <a:bodyPr/>
                    <a:lstStyle/>
                    <a:p>
                      <a:r>
                        <a:rPr lang="en-US" dirty="0"/>
                        <a:t>Attorney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 Mins.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 Mins.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187816"/>
                  </a:ext>
                </a:extLst>
              </a:tr>
              <a:tr h="376931">
                <a:tc>
                  <a:txBody>
                    <a:bodyPr/>
                    <a:lstStyle/>
                    <a:p>
                      <a:r>
                        <a:rPr lang="en-US" b="1" dirty="0"/>
                        <a:t>Total (Legal)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/>
                        <a:t>3,868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10 Mins.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15 Mins.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894566"/>
                  </a:ext>
                </a:extLst>
              </a:tr>
              <a:tr h="415459">
                <a:tc>
                  <a:txBody>
                    <a:bodyPr/>
                    <a:lstStyle/>
                    <a:p>
                      <a:r>
                        <a:rPr lang="en-US" dirty="0"/>
                        <a:t>Clerks/Staff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 Mins.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 Hr. 40 Mins.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701188"/>
                  </a:ext>
                </a:extLst>
              </a:tr>
            </a:tbl>
          </a:graphicData>
        </a:graphic>
      </p:graphicFrame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AA34CBE-10F2-41ED-B107-5F0EC1ADE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590247"/>
              </p:ext>
            </p:extLst>
          </p:nvPr>
        </p:nvGraphicFramePr>
        <p:xfrm>
          <a:off x="2068883" y="1307017"/>
          <a:ext cx="5158634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131">
                  <a:extLst>
                    <a:ext uri="{9D8B030D-6E8A-4147-A177-3AD203B41FA5}">
                      <a16:colId xmlns:a16="http://schemas.microsoft.com/office/drawing/2014/main" val="1362790054"/>
                    </a:ext>
                  </a:extLst>
                </a:gridCol>
                <a:gridCol w="1331502">
                  <a:extLst>
                    <a:ext uri="{9D8B030D-6E8A-4147-A177-3AD203B41FA5}">
                      <a16:colId xmlns:a16="http://schemas.microsoft.com/office/drawing/2014/main" val="35730381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1157928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3102780669"/>
                    </a:ext>
                  </a:extLst>
                </a:gridCol>
              </a:tblGrid>
              <a:tr h="2174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136734"/>
                  </a:ext>
                </a:extLst>
              </a:tr>
              <a:tr h="380461">
                <a:tc>
                  <a:txBody>
                    <a:bodyPr/>
                    <a:lstStyle/>
                    <a:p>
                      <a:pPr lvl="0" algn="ctr"/>
                      <a:r>
                        <a:rPr lang="en-US" dirty="0"/>
                        <a:t>Total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5,145</a:t>
                      </a:r>
                    </a:p>
                    <a:p>
                      <a:pPr lvl="0"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/>
                        <a:t>4,610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/>
                        <a:t>4,136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650243"/>
                  </a:ext>
                </a:extLst>
              </a:tr>
            </a:tbl>
          </a:graphicData>
        </a:graphic>
      </p:graphicFrame>
      <p:sp>
        <p:nvSpPr>
          <p:cNvPr id="4" name="Arrow: Down 3">
            <a:extLst>
              <a:ext uri="{FF2B5EF4-FFF2-40B4-BE49-F238E27FC236}">
                <a16:creationId xmlns:a16="http://schemas.microsoft.com/office/drawing/2014/main" id="{353E3090-F85F-4AEC-AD72-EFCE2E6717EB}"/>
              </a:ext>
            </a:extLst>
          </p:cNvPr>
          <p:cNvSpPr/>
          <p:nvPr/>
        </p:nvSpPr>
        <p:spPr>
          <a:xfrm rot="10800000">
            <a:off x="2274811" y="2975140"/>
            <a:ext cx="152400" cy="228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385FF9B5-C515-431B-8D63-24E6F6DD9158}"/>
              </a:ext>
            </a:extLst>
          </p:cNvPr>
          <p:cNvSpPr/>
          <p:nvPr/>
        </p:nvSpPr>
        <p:spPr>
          <a:xfrm>
            <a:off x="2274811" y="3421892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5B12A2F5-C25A-4298-942F-07731FA784A3}"/>
              </a:ext>
            </a:extLst>
          </p:cNvPr>
          <p:cNvSpPr/>
          <p:nvPr/>
        </p:nvSpPr>
        <p:spPr>
          <a:xfrm>
            <a:off x="2277604" y="3804121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8A4218DC-6AE6-46B8-892D-4AA71BE0B473}"/>
              </a:ext>
            </a:extLst>
          </p:cNvPr>
          <p:cNvSpPr/>
          <p:nvPr/>
        </p:nvSpPr>
        <p:spPr>
          <a:xfrm>
            <a:off x="2274811" y="4226856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578782B6-DB7B-45D2-BD23-11FA4EE86DDC}"/>
              </a:ext>
            </a:extLst>
          </p:cNvPr>
          <p:cNvSpPr/>
          <p:nvPr/>
        </p:nvSpPr>
        <p:spPr>
          <a:xfrm>
            <a:off x="4876799" y="2975141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22632413-D53D-4021-9598-93E606B99AAE}"/>
              </a:ext>
            </a:extLst>
          </p:cNvPr>
          <p:cNvSpPr/>
          <p:nvPr/>
        </p:nvSpPr>
        <p:spPr>
          <a:xfrm rot="10800000">
            <a:off x="3543297" y="2975141"/>
            <a:ext cx="152400" cy="228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5BF2F171-2F2D-4521-A776-6CF1FAF7134F}"/>
              </a:ext>
            </a:extLst>
          </p:cNvPr>
          <p:cNvSpPr/>
          <p:nvPr/>
        </p:nvSpPr>
        <p:spPr>
          <a:xfrm>
            <a:off x="6846112" y="2997089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6211D300-C6D6-4D87-9712-95A386194268}"/>
              </a:ext>
            </a:extLst>
          </p:cNvPr>
          <p:cNvSpPr/>
          <p:nvPr/>
        </p:nvSpPr>
        <p:spPr>
          <a:xfrm>
            <a:off x="3547139" y="3429000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C1705B68-5B32-4210-A84A-9235E090635F}"/>
              </a:ext>
            </a:extLst>
          </p:cNvPr>
          <p:cNvSpPr/>
          <p:nvPr/>
        </p:nvSpPr>
        <p:spPr>
          <a:xfrm rot="10800000">
            <a:off x="3543296" y="3836092"/>
            <a:ext cx="152400" cy="228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5294AFF3-90D1-4760-B227-4A0241B1B766}"/>
              </a:ext>
            </a:extLst>
          </p:cNvPr>
          <p:cNvSpPr/>
          <p:nvPr/>
        </p:nvSpPr>
        <p:spPr>
          <a:xfrm>
            <a:off x="3547137" y="4226518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F0954C46-E62E-4E89-929A-8FA3467DE603}"/>
              </a:ext>
            </a:extLst>
          </p:cNvPr>
          <p:cNvSpPr/>
          <p:nvPr/>
        </p:nvSpPr>
        <p:spPr>
          <a:xfrm>
            <a:off x="4876799" y="3421892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2CCE9CFB-FA6A-44B3-8BDA-103773CE5D3B}"/>
              </a:ext>
            </a:extLst>
          </p:cNvPr>
          <p:cNvSpPr/>
          <p:nvPr/>
        </p:nvSpPr>
        <p:spPr>
          <a:xfrm>
            <a:off x="6842615" y="3430162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E9591818-4FA8-4A9B-AE25-AC36E15EC168}"/>
              </a:ext>
            </a:extLst>
          </p:cNvPr>
          <p:cNvSpPr/>
          <p:nvPr/>
        </p:nvSpPr>
        <p:spPr>
          <a:xfrm rot="10800000">
            <a:off x="4876799" y="3804121"/>
            <a:ext cx="152400" cy="228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ABF442D1-198A-4321-A43A-C4878EAB605A}"/>
              </a:ext>
            </a:extLst>
          </p:cNvPr>
          <p:cNvSpPr/>
          <p:nvPr/>
        </p:nvSpPr>
        <p:spPr>
          <a:xfrm rot="10800000">
            <a:off x="6839118" y="3810571"/>
            <a:ext cx="152400" cy="228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4F8B630E-7BA2-434F-9212-2D255CEE7CD2}"/>
              </a:ext>
            </a:extLst>
          </p:cNvPr>
          <p:cNvSpPr/>
          <p:nvPr/>
        </p:nvSpPr>
        <p:spPr>
          <a:xfrm>
            <a:off x="6835620" y="4231309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074E1BBD-7C4B-47C9-A92A-AA7FF411480F}"/>
              </a:ext>
            </a:extLst>
          </p:cNvPr>
          <p:cNvSpPr/>
          <p:nvPr/>
        </p:nvSpPr>
        <p:spPr>
          <a:xfrm>
            <a:off x="4876799" y="4226518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E0C7BA00-159A-4682-BFC5-9E2808CA90D7}"/>
              </a:ext>
            </a:extLst>
          </p:cNvPr>
          <p:cNvSpPr/>
          <p:nvPr/>
        </p:nvSpPr>
        <p:spPr>
          <a:xfrm rot="10800000">
            <a:off x="6842615" y="4606764"/>
            <a:ext cx="152400" cy="228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C5C8C806-2E9B-428E-81AC-385867A63623}"/>
              </a:ext>
            </a:extLst>
          </p:cNvPr>
          <p:cNvSpPr/>
          <p:nvPr/>
        </p:nvSpPr>
        <p:spPr>
          <a:xfrm rot="10800000">
            <a:off x="4876798" y="4606763"/>
            <a:ext cx="152400" cy="228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62727FCA-2522-4593-B51F-D12CBB12EFD9}"/>
              </a:ext>
            </a:extLst>
          </p:cNvPr>
          <p:cNvSpPr/>
          <p:nvPr/>
        </p:nvSpPr>
        <p:spPr>
          <a:xfrm>
            <a:off x="2274810" y="4609085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72FCFFC2-DB58-4524-98E3-8E8485C86194}"/>
              </a:ext>
            </a:extLst>
          </p:cNvPr>
          <p:cNvSpPr/>
          <p:nvPr/>
        </p:nvSpPr>
        <p:spPr>
          <a:xfrm>
            <a:off x="3543296" y="4617062"/>
            <a:ext cx="152400" cy="228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Table 5">
            <a:extLst>
              <a:ext uri="{FF2B5EF4-FFF2-40B4-BE49-F238E27FC236}">
                <a16:creationId xmlns:a16="http://schemas.microsoft.com/office/drawing/2014/main" id="{C1D0E05B-C45D-44BA-A375-8CC9C10AB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521363"/>
              </p:ext>
            </p:extLst>
          </p:nvPr>
        </p:nvGraphicFramePr>
        <p:xfrm>
          <a:off x="2068883" y="5077288"/>
          <a:ext cx="5158634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131">
                  <a:extLst>
                    <a:ext uri="{9D8B030D-6E8A-4147-A177-3AD203B41FA5}">
                      <a16:colId xmlns:a16="http://schemas.microsoft.com/office/drawing/2014/main" val="1362790054"/>
                    </a:ext>
                  </a:extLst>
                </a:gridCol>
                <a:gridCol w="1331502">
                  <a:extLst>
                    <a:ext uri="{9D8B030D-6E8A-4147-A177-3AD203B41FA5}">
                      <a16:colId xmlns:a16="http://schemas.microsoft.com/office/drawing/2014/main" val="35730381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1157928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31027806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136734"/>
                  </a:ext>
                </a:extLst>
              </a:tr>
              <a:tr h="380461">
                <a:tc>
                  <a:txBody>
                    <a:bodyPr/>
                    <a:lstStyle/>
                    <a:p>
                      <a:pPr lvl="0" algn="ctr"/>
                      <a:r>
                        <a:rPr lang="en-US" dirty="0"/>
                        <a:t>DIY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  <a:p>
                      <a:pPr lvl="0"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650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22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Judge Submission Comparison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144520"/>
              </p:ext>
            </p:extLst>
          </p:nvPr>
        </p:nvGraphicFramePr>
        <p:xfrm>
          <a:off x="287484" y="1676400"/>
          <a:ext cx="8610595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31137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123,970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128,883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133,909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136,736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131,648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139,437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144,430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131,420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163,907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129,243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134,795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157,857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151,293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164,133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152,936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150,610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169,319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185,968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182,729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178,399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200,414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162,642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178,401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180,184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208,936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207,328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197,758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258,282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240,703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249,120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228,805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240,816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248,675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261,398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Judge Filings 6/21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471117"/>
              </p:ext>
            </p:extLst>
          </p:nvPr>
        </p:nvGraphicFramePr>
        <p:xfrm>
          <a:off x="287483" y="2802255"/>
          <a:ext cx="8610595" cy="344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3670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Judge Document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14651"/>
              </p:ext>
            </p:extLst>
          </p:nvPr>
        </p:nvGraphicFramePr>
        <p:xfrm>
          <a:off x="304804" y="1600201"/>
          <a:ext cx="8610595" cy="116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131,127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136,214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141,955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144,318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138,798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147,287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151,716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137,462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171,950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136,044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142,151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159,130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171,656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159,838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157,565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177,467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197,105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192,207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185,571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211,249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171,552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188,132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194,735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189,256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219,618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217,378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207,930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269,465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251,951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261,135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240,018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252,388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259,673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271,429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Judge Docs 6/21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535878"/>
              </p:ext>
            </p:extLst>
          </p:nvPr>
        </p:nvGraphicFramePr>
        <p:xfrm>
          <a:off x="304804" y="2761421"/>
          <a:ext cx="8610595" cy="3486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0927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Self-Rep Account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143153"/>
              </p:ext>
            </p:extLst>
          </p:nvPr>
        </p:nvGraphicFramePr>
        <p:xfrm>
          <a:off x="304804" y="1600201"/>
          <a:ext cx="8610595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6,405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Pro Se Accounts 3/21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3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384051"/>
              </p:ext>
            </p:extLst>
          </p:nvPr>
        </p:nvGraphicFramePr>
        <p:xfrm>
          <a:off x="304804" y="2721531"/>
          <a:ext cx="8610595" cy="352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1441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Self-Rep Ticket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543936"/>
              </p:ext>
            </p:extLst>
          </p:nvPr>
        </p:nvGraphicFramePr>
        <p:xfrm>
          <a:off x="304804" y="1600201"/>
          <a:ext cx="8610595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Pro Se Calls 8/21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319354"/>
              </p:ext>
            </p:extLst>
          </p:nvPr>
        </p:nvGraphicFramePr>
        <p:xfrm>
          <a:off x="304804" y="2715937"/>
          <a:ext cx="8610595" cy="3532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399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Self-Rep Submission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130648"/>
              </p:ext>
            </p:extLst>
          </p:nvPr>
        </p:nvGraphicFramePr>
        <p:xfrm>
          <a:off x="287484" y="1589414"/>
          <a:ext cx="8610595" cy="1400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9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14,854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15,771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Pro Se Filings 3/21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677053"/>
              </p:ext>
            </p:extLst>
          </p:nvPr>
        </p:nvGraphicFramePr>
        <p:xfrm>
          <a:off x="304803" y="2989589"/>
          <a:ext cx="8593275" cy="325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6090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Self-Rep Document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046084"/>
              </p:ext>
            </p:extLst>
          </p:nvPr>
        </p:nvGraphicFramePr>
        <p:xfrm>
          <a:off x="304804" y="1600201"/>
          <a:ext cx="8610595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Pro Se Docs 3/21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940189"/>
              </p:ext>
            </p:extLst>
          </p:nvPr>
        </p:nvGraphicFramePr>
        <p:xfrm>
          <a:off x="304804" y="2721531"/>
          <a:ext cx="8610595" cy="352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089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5" y="1600201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Attorney Account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95152"/>
              </p:ext>
            </p:extLst>
          </p:nvPr>
        </p:nvGraphicFramePr>
        <p:xfrm>
          <a:off x="304806" y="1600201"/>
          <a:ext cx="8610589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Attorney Accounts 4/14: 1,379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796919"/>
              </p:ext>
            </p:extLst>
          </p:nvPr>
        </p:nvGraphicFramePr>
        <p:xfrm>
          <a:off x="304805" y="2715238"/>
          <a:ext cx="8610588" cy="3574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5798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Attorney Ticket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088405"/>
              </p:ext>
            </p:extLst>
          </p:nvPr>
        </p:nvGraphicFramePr>
        <p:xfrm>
          <a:off x="304804" y="1600201"/>
          <a:ext cx="8610595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04804" y="6294171"/>
            <a:ext cx="6172195" cy="381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Attorney Calls 6/21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762398"/>
              </p:ext>
            </p:extLst>
          </p:nvPr>
        </p:nvGraphicFramePr>
        <p:xfrm>
          <a:off x="304805" y="2718545"/>
          <a:ext cx="8610594" cy="3529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7616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Attorney Submission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390167"/>
              </p:ext>
            </p:extLst>
          </p:nvPr>
        </p:nvGraphicFramePr>
        <p:xfrm>
          <a:off x="304804" y="1600201"/>
          <a:ext cx="8610595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1,299,550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1,200,599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1,279,936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1,299,422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1,326,599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1,231,895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1,304,534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1,302,563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1,163,545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1,365,810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1,131,782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1,131,881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1,305,175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1,223,691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1,253,539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960,719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953,859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1,071,357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1,152,245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1,179,631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1,197,482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1,288,535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1,116,754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1,163,851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1,214,885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1,250,724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1,471,867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1,393,990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1,400,025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1,540,904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1,430,656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1,500,784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1,393,985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1,396,185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1,316,964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1,235,893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14960" y="6309359"/>
            <a:ext cx="6162039" cy="365811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Attorney Filings 6/21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436487"/>
              </p:ext>
            </p:extLst>
          </p:nvPr>
        </p:nvGraphicFramePr>
        <p:xfrm>
          <a:off x="314961" y="2719243"/>
          <a:ext cx="8600438" cy="352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2188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1523589"/>
            <a:ext cx="8229600" cy="4724400"/>
          </a:xfrm>
        </p:spPr>
        <p:txBody>
          <a:bodyPr>
            <a:normAutofit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828800" y="274638"/>
            <a:ext cx="6858000" cy="1143000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Attorney Document Comparison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26873"/>
              </p:ext>
            </p:extLst>
          </p:nvPr>
        </p:nvGraphicFramePr>
        <p:xfrm>
          <a:off x="436418" y="1620984"/>
          <a:ext cx="8229598" cy="11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807196"/>
              </p:ext>
            </p:extLst>
          </p:nvPr>
        </p:nvGraphicFramePr>
        <p:xfrm>
          <a:off x="304804" y="1600201"/>
          <a:ext cx="8610595" cy="112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9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r>
                        <a:rPr lang="en-US" sz="18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2,057,861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1,868,208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1,964,439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1,999,008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2,033,246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1,864,935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1,973,953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1,975,060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1,769,103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2,057,752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1,725,014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1,725,884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1,991,280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1,897,741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1,987,848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1,518,973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1,511,656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1,659,232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1,790,933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1,861,987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1,888,529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2,050,522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1,782,921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1,864,757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1,907,667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1,988,328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2,357,246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2,231,150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2,239,380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2,471,748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2,226,040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2,314,321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2,167,563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2,190,384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2,044,417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1,938,460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le 4"/>
          <p:cNvSpPr txBox="1">
            <a:spLocks/>
          </p:cNvSpPr>
          <p:nvPr/>
        </p:nvSpPr>
        <p:spPr>
          <a:xfrm>
            <a:off x="314960" y="6309359"/>
            <a:ext cx="6162039" cy="365811"/>
          </a:xfrm>
          <a:prstGeom prst="rect">
            <a:avLst/>
          </a:prstGeom>
        </p:spPr>
        <p:txBody>
          <a:bodyPr vert="horz" lIns="18288" tIns="18288" rIns="18288" bIns="18288" rtlCol="0" anchor="ctr" anchorCtr="1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*Highest # of Attorney Docs 6/21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680830"/>
              </p:ext>
            </p:extLst>
          </p:nvPr>
        </p:nvGraphicFramePr>
        <p:xfrm>
          <a:off x="304805" y="2721531"/>
          <a:ext cx="8610594" cy="352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40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858000" cy="1112838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Tahoma"/>
                <a:ea typeface="Tahoma"/>
                <a:cs typeface="Tahoma"/>
              </a:rPr>
              <a:t>Customer Service Incidents</a:t>
            </a:r>
            <a:br>
              <a:rPr lang="en-US" sz="3100" dirty="0"/>
            </a:br>
            <a:r>
              <a:rPr lang="en-US" sz="3100" dirty="0">
                <a:latin typeface="Tahoma"/>
                <a:ea typeface="Tahoma"/>
                <a:cs typeface="Tahoma"/>
              </a:rPr>
              <a:t>December 2021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622949"/>
              </p:ext>
            </p:extLst>
          </p:nvPr>
        </p:nvGraphicFramePr>
        <p:xfrm>
          <a:off x="457200" y="1676400"/>
          <a:ext cx="8153400" cy="4647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2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503">
                  <a:extLst>
                    <a:ext uri="{9D8B030D-6E8A-4147-A177-3AD203B41FA5}">
                      <a16:colId xmlns:a16="http://schemas.microsoft.com/office/drawing/2014/main" val="200135647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400480635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68387099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October 2021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November 2021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December 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Incidents Received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4,783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4,217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3,868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61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Incidents Worked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4,516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3,985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3,765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Carry Over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163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232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103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61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Submissions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="0" dirty="0"/>
                        <a:t>1,652,349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="0" dirty="0"/>
                        <a:t>1,742,317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1,667,016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58582"/>
                  </a:ext>
                </a:extLst>
              </a:tr>
              <a:tr h="29761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Documents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="0" dirty="0"/>
                        <a:t>2,474,693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="0" dirty="0"/>
                        <a:t>2,537,273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2,415,196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845791"/>
                  </a:ext>
                </a:extLst>
              </a:tr>
              <a:tr h="182176">
                <a:tc gridSpan="5">
                  <a:txBody>
                    <a:bodyPr/>
                    <a:lstStyle/>
                    <a:p>
                      <a:pPr algn="ct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464887"/>
                  </a:ext>
                </a:extLst>
              </a:tr>
              <a:tr h="297614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Average Acknowledgement/Resolution Times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84705"/>
                  </a:ext>
                </a:extLst>
              </a:tr>
              <a:tr h="5862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Acknowledge 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.30 Days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43 Minutes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.40 Days</a:t>
                      </a:r>
                    </a:p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3 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34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Minutes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.38 Days</a:t>
                      </a:r>
                    </a:p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3 </a:t>
                      </a:r>
                      <a:r>
                        <a:rPr lang="en-US" sz="20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Hrs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24 Minutes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Resolution  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.82 Days </a:t>
                      </a:r>
                    </a:p>
                    <a:p>
                      <a:pPr marL="0" lvl="0" algn="ctr">
                        <a:buNone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7 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22 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.82 Days 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13 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.76 Days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</a:t>
                      </a:r>
                      <a:r>
                        <a:rPr lang="en-US" sz="2000" b="1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48 </a:t>
                      </a: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971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50" dirty="0">
                          <a:solidFill>
                            <a:schemeClr val="bg1"/>
                          </a:solidFill>
                        </a:rPr>
                        <a:t>Stakeholders:</a:t>
                      </a:r>
                      <a:r>
                        <a:rPr lang="en-US" sz="17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50" dirty="0">
                          <a:solidFill>
                            <a:schemeClr val="bg1"/>
                          </a:solidFill>
                        </a:rPr>
                        <a:t>Case Managers,</a:t>
                      </a:r>
                      <a:r>
                        <a:rPr lang="en-US" sz="17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50" dirty="0">
                          <a:solidFill>
                            <a:schemeClr val="bg1"/>
                          </a:solidFill>
                        </a:rPr>
                        <a:t>Court Reporters,</a:t>
                      </a:r>
                      <a:r>
                        <a:rPr lang="en-US" sz="17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50" dirty="0">
                          <a:solidFill>
                            <a:schemeClr val="bg1"/>
                          </a:solidFill>
                        </a:rPr>
                        <a:t>Creditors, Domestic Violence Case  Initiators, Law Enforcement,</a:t>
                      </a:r>
                      <a:r>
                        <a:rPr lang="en-US" sz="17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50" dirty="0">
                          <a:solidFill>
                            <a:schemeClr val="bg1"/>
                          </a:solidFill>
                        </a:rPr>
                        <a:t>Local Agents, Media, Mediators, Mental Health,</a:t>
                      </a:r>
                      <a:r>
                        <a:rPr lang="en-US" sz="17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50" dirty="0">
                          <a:solidFill>
                            <a:schemeClr val="bg1"/>
                          </a:solidFill>
                        </a:rPr>
                        <a:t>Process Servers , Professionals, and State Agents.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974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1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858000" cy="1112838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Tahoma"/>
                <a:ea typeface="Tahoma"/>
                <a:cs typeface="Tahoma"/>
              </a:rPr>
              <a:t>Judge Incidents</a:t>
            </a:r>
            <a:br>
              <a:rPr lang="en-US" sz="3100" dirty="0"/>
            </a:br>
            <a:r>
              <a:rPr lang="en-US" sz="3100" dirty="0">
                <a:latin typeface="Tahoma"/>
                <a:ea typeface="Tahoma"/>
                <a:cs typeface="Tahoma"/>
              </a:rPr>
              <a:t>December 2021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66942"/>
              </p:ext>
            </p:extLst>
          </p:nvPr>
        </p:nvGraphicFramePr>
        <p:xfrm>
          <a:off x="533400" y="1676400"/>
          <a:ext cx="7854143" cy="4487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8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October 2021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November 2021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December 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Incidents Received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Incidents Worked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15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Carry Over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Submissions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240,816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248,675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261,398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58582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Documents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252,388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259,673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271,429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845791"/>
                  </a:ext>
                </a:extLst>
              </a:tr>
              <a:tr h="171451">
                <a:tc gridSpan="4">
                  <a:txBody>
                    <a:bodyPr/>
                    <a:lstStyle/>
                    <a:p>
                      <a:pPr algn="ct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464887"/>
                  </a:ext>
                </a:extLst>
              </a:tr>
              <a:tr h="33237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Average Acknowledgement/Resolution Times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84705"/>
                  </a:ext>
                </a:extLst>
              </a:tr>
              <a:tr h="61506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Acknowledge 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.12 Days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3 Minutes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.29 Days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2 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38 Minutes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.24 Days</a:t>
                      </a:r>
                    </a:p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2 </a:t>
                      </a:r>
                      <a:r>
                        <a:rPr lang="en-US" sz="20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Hrs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10 Minutes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0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Resolution  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.57 Days</a:t>
                      </a:r>
                      <a:endParaRPr lang="en-US" dirty="0"/>
                    </a:p>
                    <a:p>
                      <a:pPr marL="0" lvl="0" algn="ctr">
                        <a:buNone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5 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9 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.94 Days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27 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.32 Days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</a:t>
                      </a:r>
                      <a:r>
                        <a:rPr lang="en-US" sz="2000" b="1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49 </a:t>
                      </a: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09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  Stakeholders: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Judges, Judicial Assistants, General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Magistrates, and Hearing Officers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pPr marL="0" algn="l" defTabSz="914400" rtl="0" eaLnBrk="1" fontAlgn="b" latinLnBrk="0" hangingPunct="1"/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214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67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858000" cy="1112838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Tahoma"/>
                <a:ea typeface="Tahoma"/>
                <a:cs typeface="Tahoma"/>
              </a:rPr>
              <a:t>Self-Rep Litigant Incidents</a:t>
            </a:r>
            <a:br>
              <a:rPr lang="en-US" sz="3100" dirty="0"/>
            </a:br>
            <a:r>
              <a:rPr lang="en-US" sz="3100" dirty="0">
                <a:latin typeface="Tahoma"/>
                <a:ea typeface="Tahoma"/>
                <a:cs typeface="Tahoma"/>
              </a:rPr>
              <a:t>December 2021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237136"/>
              </p:ext>
            </p:extLst>
          </p:nvPr>
        </p:nvGraphicFramePr>
        <p:xfrm>
          <a:off x="533400" y="1676400"/>
          <a:ext cx="8153399" cy="4390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6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7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4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October 2021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November 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December 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Incidents Received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1,676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1,474</a:t>
                      </a:r>
                      <a:endParaRPr lang="en-US" sz="2000" b="0" i="0" u="none" strike="noStrike" kern="1200" noProof="0" dirty="0">
                        <a:effectLst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1,182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Incidents Worked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1,598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1,379</a:t>
                      </a:r>
                      <a:endParaRPr lang="en-US" sz="2000" b="0" i="0" u="none" strike="noStrike" kern="1200" noProof="0" dirty="0">
                        <a:effectLst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1,153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Carry Over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20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  <a:endParaRPr lang="en-US" b="0" dirty="0"/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Submissions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15,348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14,854</a:t>
                      </a:r>
                      <a:endParaRPr lang="en-US" sz="2000" b="0" i="0" u="none" strike="noStrike" kern="1200" noProof="0" dirty="0">
                        <a:effectLst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14,543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5858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Documents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31,921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20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32,051</a:t>
                      </a:r>
                      <a:endParaRPr lang="en-US" b="0" dirty="0"/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30,496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845791"/>
                  </a:ext>
                </a:extLst>
              </a:tr>
              <a:tr h="171451">
                <a:tc gridSpan="6">
                  <a:txBody>
                    <a:bodyPr/>
                    <a:lstStyle/>
                    <a:p>
                      <a:pPr algn="ct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464887"/>
                  </a:ext>
                </a:extLst>
              </a:tr>
              <a:tr h="332378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Average Acknowledgement/Resolution Times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84705"/>
                  </a:ext>
                </a:extLst>
              </a:tr>
              <a:tr h="61506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Acknowledge 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.37 Days</a:t>
                      </a:r>
                    </a:p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3 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22 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Minutes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.49 Days 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23 Minutes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.45 Days</a:t>
                      </a:r>
                    </a:p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4 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0 Minutes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0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Resolution  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.98 Days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8 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48 Minutes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.97 Days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43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Minutes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.83 </a:t>
                      </a: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7 </a:t>
                      </a:r>
                      <a:r>
                        <a:rPr lang="en-US" sz="2000" b="1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28 </a:t>
                      </a: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34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 Stakeholders: 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Pro Se filers and Agent for Pro Se Filer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  <a:p>
                      <a:pPr marL="0" algn="l" defTabSz="914400" rtl="0" eaLnBrk="1" fontAlgn="b" latinLnBrk="0" hangingPunct="1"/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839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64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858000" cy="1112838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Tahoma"/>
                <a:ea typeface="Tahoma"/>
                <a:cs typeface="Tahoma"/>
              </a:rPr>
              <a:t>Attorney Incidents</a:t>
            </a:r>
            <a:br>
              <a:rPr lang="en-US" sz="3100" dirty="0"/>
            </a:br>
            <a:r>
              <a:rPr lang="en-US" sz="3100" dirty="0">
                <a:latin typeface="Tahoma"/>
                <a:ea typeface="Tahoma"/>
                <a:cs typeface="Tahoma"/>
              </a:rPr>
              <a:t>December 2021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70807"/>
              </p:ext>
            </p:extLst>
          </p:nvPr>
        </p:nvGraphicFramePr>
        <p:xfrm>
          <a:off x="533400" y="1676399"/>
          <a:ext cx="8071293" cy="4582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6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9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October 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November 2021</a:t>
                      </a:r>
                      <a:endParaRPr lang="en-US" noProof="0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December 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Incidents Received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>
                        <a:buNone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3,087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lvl="0" algn="ctr" defTabSz="914400">
                        <a:buNone/>
                      </a:pPr>
                      <a:r>
                        <a:rPr lang="en-US" sz="20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2,732</a:t>
                      </a:r>
                      <a:endParaRPr lang="en-US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2,670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Incidents Worked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>
                        <a:buNone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2,898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2,596</a:t>
                      </a:r>
                      <a:endParaRPr lang="en-US" sz="2000" b="0" i="0" u="none" strike="noStrike" kern="1200" noProof="0" dirty="0">
                        <a:effectLst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2,597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Carry Over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>
                        <a:buNone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  <a:endParaRPr lang="en-US" sz="2000" b="0" i="0" u="none" strike="noStrike" kern="1200" noProof="0" dirty="0">
                        <a:effectLst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Submissions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1,396,185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1,316,964</a:t>
                      </a:r>
                      <a:endParaRPr lang="en-US" sz="2000" b="0" i="0" u="none" strike="noStrike" kern="1200" noProof="0" dirty="0">
                        <a:effectLst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1,235,893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58582"/>
                  </a:ext>
                </a:extLst>
              </a:tr>
              <a:tr h="3082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Documents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2,190,384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2,044,417</a:t>
                      </a:r>
                      <a:endParaRPr lang="en-US" sz="2000" b="0" i="0" u="none" strike="noStrike" kern="1200" noProof="0" dirty="0">
                        <a:effectLst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1,938,460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845791"/>
                  </a:ext>
                </a:extLst>
              </a:tr>
              <a:tr h="171451">
                <a:tc gridSpan="6">
                  <a:txBody>
                    <a:bodyPr/>
                    <a:lstStyle/>
                    <a:p>
                      <a:pPr algn="ct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464887"/>
                  </a:ext>
                </a:extLst>
              </a:tr>
              <a:tr h="332378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Average Acknowledgement/Resolution Times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84705"/>
                  </a:ext>
                </a:extLst>
              </a:tr>
              <a:tr h="61506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Acknowledge 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.26 Days</a:t>
                      </a:r>
                    </a:p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2 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23 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Minutes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.35 Days</a:t>
                      </a:r>
                    </a:p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3 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7 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Minutes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.35 Days </a:t>
                      </a:r>
                    </a:p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3 </a:t>
                      </a:r>
                      <a:r>
                        <a:rPr lang="en-US" sz="20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Hrs</a:t>
                      </a:r>
                      <a:r>
                        <a:rPr lang="en-US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 M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inutes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0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Resolution  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.73 Days 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36 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.71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Days 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24 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.73 </a:t>
                      </a: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</a:t>
                      </a:r>
                      <a:r>
                        <a:rPr lang="en-US" sz="2000" b="1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33 Minutes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09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Stakeholders: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 Attorneys and their representatives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763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45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858000" cy="1112838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Tahoma"/>
                <a:ea typeface="Tahoma"/>
                <a:cs typeface="Tahoma"/>
              </a:rPr>
              <a:t>Technical/System Incidents</a:t>
            </a:r>
            <a:br>
              <a:rPr lang="en-US" sz="3100" dirty="0"/>
            </a:br>
            <a:r>
              <a:rPr lang="en-US" sz="3100" dirty="0">
                <a:latin typeface="Tahoma"/>
                <a:ea typeface="Tahoma"/>
                <a:cs typeface="Tahoma"/>
              </a:rPr>
              <a:t>December 2021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98952"/>
              </p:ext>
            </p:extLst>
          </p:nvPr>
        </p:nvGraphicFramePr>
        <p:xfrm>
          <a:off x="457200" y="1600200"/>
          <a:ext cx="8077200" cy="4570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107">
                  <a:extLst>
                    <a:ext uri="{9D8B030D-6E8A-4147-A177-3AD203B41FA5}">
                      <a16:colId xmlns:a16="http://schemas.microsoft.com/office/drawing/2014/main" val="2001356470"/>
                    </a:ext>
                  </a:extLst>
                </a:gridCol>
                <a:gridCol w="1804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175">
                  <a:extLst>
                    <a:ext uri="{9D8B030D-6E8A-4147-A177-3AD203B41FA5}">
                      <a16:colId xmlns:a16="http://schemas.microsoft.com/office/drawing/2014/main" val="2792815010"/>
                    </a:ext>
                  </a:extLst>
                </a:gridCol>
                <a:gridCol w="1961225">
                  <a:extLst>
                    <a:ext uri="{9D8B030D-6E8A-4147-A177-3AD203B41FA5}">
                      <a16:colId xmlns:a16="http://schemas.microsoft.com/office/drawing/2014/main" val="2674971058"/>
                    </a:ext>
                  </a:extLst>
                </a:gridCol>
              </a:tblGrid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October 2021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November 2021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December 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Incidents Received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362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393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357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Incidents Worked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338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371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348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749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Carry Over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24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9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749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Submissions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14,929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14,792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15,129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58582"/>
                  </a:ext>
                </a:extLst>
              </a:tr>
              <a:tr h="310749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Documents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17,885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dirty="0"/>
                        <a:t>17,713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17,943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845791"/>
                  </a:ext>
                </a:extLst>
              </a:tr>
              <a:tr h="244833">
                <a:tc gridSpan="5">
                  <a:txBody>
                    <a:bodyPr/>
                    <a:lstStyle/>
                    <a:p>
                      <a:pPr algn="ct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464887"/>
                  </a:ext>
                </a:extLst>
              </a:tr>
              <a:tr h="310749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Average Acknowledgement/Resolution Times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84705"/>
                  </a:ext>
                </a:extLst>
              </a:tr>
              <a:tr h="6790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Acknowledge 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.05 Days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26 Minutes     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.05 Days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Minutes     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.06 Days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 Minutes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Resolution  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.43 Days 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52 Minutes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.36 Days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14 Minutes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.55 Days</a:t>
                      </a:r>
                    </a:p>
                    <a:p>
                      <a:pPr marL="0" algn="ctr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4 </a:t>
                      </a:r>
                      <a:r>
                        <a:rPr lang="en-US" sz="20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54 Minutes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7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Stakeholders: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Clerks of Court and their staff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  <a:p>
                      <a:pPr marL="0" algn="l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645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63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858000" cy="1112838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Top Types of Incidents &amp; Percentage of Call Volume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70244"/>
              </p:ext>
            </p:extLst>
          </p:nvPr>
        </p:nvGraphicFramePr>
        <p:xfrm>
          <a:off x="533401" y="1630839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199">
                  <a:extLst>
                    <a:ext uri="{9D8B030D-6E8A-4147-A177-3AD203B41FA5}">
                      <a16:colId xmlns:a16="http://schemas.microsoft.com/office/drawing/2014/main" val="4063570859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832315083"/>
                    </a:ext>
                  </a:extLst>
                </a:gridCol>
                <a:gridCol w="2590801">
                  <a:extLst>
                    <a:ext uri="{9D8B030D-6E8A-4147-A177-3AD203B41FA5}">
                      <a16:colId xmlns:a16="http://schemas.microsoft.com/office/drawing/2014/main" val="174327483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Attorney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5166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r>
                        <a:rPr lang="en-US" sz="1500" dirty="0"/>
                        <a:t>Access                                       </a:t>
                      </a:r>
                      <a:r>
                        <a:rPr lang="en-US" sz="1500" b="1" dirty="0"/>
                        <a:t>22%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Connectivity                                  </a:t>
                      </a: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/>
                        <a:t>Correction Queue                  </a:t>
                      </a:r>
                      <a:r>
                        <a:rPr lang="en-US" sz="1500" b="1" baseline="0" dirty="0"/>
                        <a:t>6</a:t>
                      </a:r>
                      <a:r>
                        <a:rPr lang="en-US" sz="1500" b="1" dirty="0"/>
                        <a:t>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84809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Information                              </a:t>
                      </a:r>
                      <a:r>
                        <a:rPr lang="en-US" sz="1500" b="1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Pending Registration                  </a:t>
                      </a:r>
                      <a:r>
                        <a:rPr lang="en-US" sz="1500" b="1" dirty="0"/>
                        <a:t>12%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Training                                    </a:t>
                      </a:r>
                      <a:r>
                        <a:rPr lang="en-US" sz="1500" b="1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6973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311200"/>
              </p:ext>
            </p:extLst>
          </p:nvPr>
        </p:nvGraphicFramePr>
        <p:xfrm>
          <a:off x="555172" y="3465213"/>
          <a:ext cx="82296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428">
                  <a:extLst>
                    <a:ext uri="{9D8B030D-6E8A-4147-A177-3AD203B41FA5}">
                      <a16:colId xmlns:a16="http://schemas.microsoft.com/office/drawing/2014/main" val="4063570859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832315083"/>
                    </a:ext>
                  </a:extLst>
                </a:gridCol>
                <a:gridCol w="2612572">
                  <a:extLst>
                    <a:ext uri="{9D8B030D-6E8A-4147-A177-3AD203B41FA5}">
                      <a16:colId xmlns:a16="http://schemas.microsoft.com/office/drawing/2014/main" val="1743274834"/>
                    </a:ext>
                  </a:extLst>
                </a:gridCol>
              </a:tblGrid>
              <a:tr h="2032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Self-Represented</a:t>
                      </a:r>
                      <a:r>
                        <a:rPr lang="en-US" sz="1800" baseline="0" dirty="0"/>
                        <a:t> Litigant/Pro Se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5166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r>
                        <a:rPr lang="en-US" sz="1500" dirty="0"/>
                        <a:t>Access                                      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="1" baseline="0" dirty="0"/>
                        <a:t>19</a:t>
                      </a:r>
                      <a:r>
                        <a:rPr lang="en-US" sz="1500" b="1" dirty="0"/>
                        <a:t>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Connectivity                                   </a:t>
                      </a:r>
                      <a:r>
                        <a:rPr lang="en-US" sz="1500" b="1" dirty="0"/>
                        <a:t>5%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Correction Queue                  </a:t>
                      </a:r>
                      <a:r>
                        <a:rPr lang="en-US" sz="1500" b="1" dirty="0"/>
                        <a:t> 6%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848093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Information                              </a:t>
                      </a: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US" sz="1500" b="1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Pending Registration                  </a:t>
                      </a: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Training                                    </a:t>
                      </a:r>
                      <a:r>
                        <a:rPr lang="en-US" sz="1500" b="1" dirty="0"/>
                        <a:t>8</a:t>
                      </a:r>
                      <a:r>
                        <a:rPr kumimoji="0" 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6973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959021"/>
              </p:ext>
            </p:extLst>
          </p:nvPr>
        </p:nvGraphicFramePr>
        <p:xfrm>
          <a:off x="555172" y="5330529"/>
          <a:ext cx="8207828" cy="69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428">
                  <a:extLst>
                    <a:ext uri="{9D8B030D-6E8A-4147-A177-3AD203B41FA5}">
                      <a16:colId xmlns:a16="http://schemas.microsoft.com/office/drawing/2014/main" val="4063570859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83231508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743274834"/>
                    </a:ext>
                  </a:extLst>
                </a:gridCol>
              </a:tblGrid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Judges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5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Access                                       6%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/>
                        <a:t>Information        </a:t>
                      </a:r>
                      <a:r>
                        <a:rPr lang="en-US" sz="1500" baseline="0" dirty="0"/>
                        <a:t>                          </a:t>
                      </a:r>
                      <a:r>
                        <a:rPr lang="en-US" sz="1500" b="1" baseline="0" dirty="0"/>
                        <a:t>19%</a:t>
                      </a:r>
                      <a:endParaRPr lang="en-US" sz="15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Pending Registration           </a:t>
                      </a:r>
                      <a:r>
                        <a:rPr lang="en-US" sz="1500" b="1" dirty="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84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82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At-A-Glance Statistics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ctr"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1" indent="0" algn="ctr"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1" indent="0"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The following slides breakdown E-Portal Service Desk Calls, Filings, and Documents by year and month for Customer Service and Technical. </a:t>
            </a:r>
            <a:endParaRPr lang="en-US" sz="200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1" indent="0">
              <a:buNone/>
            </a:pPr>
            <a:endParaRPr lang="en-US" sz="240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-Filing Authority Board Presentation -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a26636f-cbcc-4293-9d17-917343e963db">
      <UserInfo>
        <DisplayName>Gia Howell</DisplayName>
        <AccountId>27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1054A3E1940347850E6D4C4DC1B71E" ma:contentTypeVersion="4" ma:contentTypeDescription="Create a new document." ma:contentTypeScope="" ma:versionID="7ec20c8fbb47fd6b1c89596ffe4ad7b5">
  <xsd:schema xmlns:xsd="http://www.w3.org/2001/XMLSchema" xmlns:xs="http://www.w3.org/2001/XMLSchema" xmlns:p="http://schemas.microsoft.com/office/2006/metadata/properties" xmlns:ns2="cd86ed99-2124-48ad-bd94-ebe350c7dbd2" xmlns:ns3="5a26636f-cbcc-4293-9d17-917343e963db" targetNamespace="http://schemas.microsoft.com/office/2006/metadata/properties" ma:root="true" ma:fieldsID="c2d606923cdcda22252e45dcd0604adc" ns2:_="" ns3:_="">
    <xsd:import namespace="cd86ed99-2124-48ad-bd94-ebe350c7dbd2"/>
    <xsd:import namespace="5a26636f-cbcc-4293-9d17-917343e963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6ed99-2124-48ad-bd94-ebe350c7db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6636f-cbcc-4293-9d17-917343e963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6505A1-E743-417F-918C-F703E2F769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BC3EE6-C580-4AE6-8B74-06EB1A6FAE6F}">
  <ds:schemaRefs>
    <ds:schemaRef ds:uri="http://schemas.microsoft.com/office/2006/metadata/properties"/>
    <ds:schemaRef ds:uri="http://schemas.microsoft.com/office/infopath/2007/PartnerControls"/>
    <ds:schemaRef ds:uri="5a26636f-cbcc-4293-9d17-917343e963db"/>
  </ds:schemaRefs>
</ds:datastoreItem>
</file>

<file path=customXml/itemProps3.xml><?xml version="1.0" encoding="utf-8"?>
<ds:datastoreItem xmlns:ds="http://schemas.openxmlformats.org/officeDocument/2006/customXml" ds:itemID="{58C00938-F528-4609-AF16-793464A8BF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86ed99-2124-48ad-bd94-ebe350c7dbd2"/>
    <ds:schemaRef ds:uri="5a26636f-cbcc-4293-9d17-917343e96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3117</Words>
  <Application>Microsoft Office PowerPoint</Application>
  <PresentationFormat>On-screen Show (4:3)</PresentationFormat>
  <Paragraphs>2375</Paragraphs>
  <Slides>29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Tahoma</vt:lpstr>
      <vt:lpstr>Office Theme</vt:lpstr>
      <vt:lpstr>E-Filing Authority Board Presentation - MASTER TEMPLATE</vt:lpstr>
      <vt:lpstr>Florida Courts  Authority Board </vt:lpstr>
      <vt:lpstr>E-Portal Service Desk Summary  December 2021 </vt:lpstr>
      <vt:lpstr>Customer Service Incidents December 2021 </vt:lpstr>
      <vt:lpstr>Judge Incidents December 2021 </vt:lpstr>
      <vt:lpstr>Self-Rep Litigant Incidents December 2021 </vt:lpstr>
      <vt:lpstr>Attorney Incidents December 2021 </vt:lpstr>
      <vt:lpstr>Technical/System Incidents December 2021 </vt:lpstr>
      <vt:lpstr>Top Types of Incidents &amp; Percentage of Call Volume </vt:lpstr>
      <vt:lpstr> At-A-Glance Statistics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E-Filing Authority Board Template</dc:title>
  <dc:creator/>
  <cp:keywords>E-Filing Authority Board</cp:keywords>
  <cp:lastModifiedBy/>
  <cp:revision>198</cp:revision>
  <dcterms:created xsi:type="dcterms:W3CDTF">2012-02-02T18:47:49Z</dcterms:created>
  <dcterms:modified xsi:type="dcterms:W3CDTF">2022-01-20T17:21:06Z</dcterms:modified>
  <cp:category>PPT Templates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0x010100DF1054A3E1940347850E6D4C4DC1B71E</vt:lpwstr>
  </property>
  <property fmtid="{D5CDD505-2E9C-101B-9397-08002B2CF9AE}" pid="3" name="Order">
    <vt:r8>667400</vt:r8>
  </property>
</Properties>
</file>